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8EDFAB6-E7B2-154C-92A6-FD7CC3C764DA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DF99E21-437E-8A42-AFF1-6F25CCBB1C95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22921" y="780500"/>
            <a:ext cx="6498158" cy="1724867"/>
          </a:xfrm>
        </p:spPr>
        <p:txBody>
          <a:bodyPr/>
          <a:lstStyle/>
          <a:p>
            <a:r>
              <a:rPr lang="nb-NO" dirty="0"/>
              <a:t>Mat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Leksjon 2</a:t>
            </a:r>
          </a:p>
        </p:txBody>
      </p:sp>
      <p:pic>
        <p:nvPicPr>
          <p:cNvPr id="4" name="Bilde 3" descr="th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108" y="4571913"/>
            <a:ext cx="2857500" cy="2143125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696" y="39223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9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Tallerkenmodellen</a:t>
            </a:r>
          </a:p>
        </p:txBody>
      </p:sp>
      <p:pic>
        <p:nvPicPr>
          <p:cNvPr id="6" name="Plassholder for innhold 5" descr="tallerkenmodell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860" r="-41860"/>
          <a:stretch>
            <a:fillRect/>
          </a:stretch>
        </p:blipFill>
        <p:spPr/>
      </p:pic>
      <p:pic>
        <p:nvPicPr>
          <p:cNvPr id="7" name="Bilde 6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699" y="239097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A-måltid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Rene produkter av fisk, kjøtt, og fugl</a:t>
            </a:r>
          </a:p>
          <a:p>
            <a:r>
              <a:rPr lang="nb-NO" dirty="0"/>
              <a:t>Produktene holder seg innenfor alle anbefalinger</a:t>
            </a:r>
          </a:p>
          <a:p>
            <a:r>
              <a:rPr lang="nb-NO" dirty="0"/>
              <a:t>Lavt fettinnhold </a:t>
            </a:r>
          </a:p>
          <a:p>
            <a:r>
              <a:rPr lang="nb-NO" dirty="0"/>
              <a:t>Rene grønnsaker</a:t>
            </a:r>
          </a:p>
          <a:p>
            <a:r>
              <a:rPr lang="nb-NO" dirty="0"/>
              <a:t>Stivelse i fullkornsprodukter</a:t>
            </a:r>
          </a:p>
          <a:p>
            <a:r>
              <a:rPr lang="nb-NO" dirty="0"/>
              <a:t>A-måltid- 5 dager per uke</a:t>
            </a:r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1" y="243997"/>
            <a:ext cx="1524000" cy="609600"/>
          </a:xfrm>
          <a:prstGeom prst="rect">
            <a:avLst/>
          </a:prstGeom>
        </p:spPr>
      </p:pic>
      <p:pic>
        <p:nvPicPr>
          <p:cNvPr id="5" name="Bilde 4" descr="mat_hjerte-280x2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51" y="3429000"/>
            <a:ext cx="355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2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B-måltid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Fortsatt sunne måltider-tallerkenmodellen</a:t>
            </a:r>
          </a:p>
          <a:p>
            <a:r>
              <a:rPr lang="nb-NO" dirty="0"/>
              <a:t>Kan ligge litt utenfor anbefalingene</a:t>
            </a:r>
          </a:p>
          <a:p>
            <a:r>
              <a:rPr lang="nb-NO" dirty="0"/>
              <a:t>Eks blandingsprodukter som svin og kyllingkjøttdeig</a:t>
            </a:r>
          </a:p>
          <a:p>
            <a:r>
              <a:rPr lang="nb-NO" dirty="0"/>
              <a:t>Anbefales 1 gang pr uke utenom ”fridagen”</a:t>
            </a:r>
          </a:p>
          <a:p>
            <a:r>
              <a:rPr lang="nb-NO" dirty="0"/>
              <a:t>B-måltid-1 dag per uke</a:t>
            </a:r>
          </a:p>
          <a:p>
            <a:r>
              <a:rPr lang="nb-NO" dirty="0"/>
              <a:t>”fridag”, ”</a:t>
            </a:r>
            <a:r>
              <a:rPr lang="nb-NO" dirty="0" err="1"/>
              <a:t>kosedag</a:t>
            </a:r>
            <a:r>
              <a:rPr lang="nb-NO" dirty="0"/>
              <a:t>” – 1 dag pr uke</a:t>
            </a:r>
          </a:p>
        </p:txBody>
      </p:sp>
      <p:pic>
        <p:nvPicPr>
          <p:cNvPr id="7" name="Bilde 6" descr="Sunn m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176" y="4443609"/>
            <a:ext cx="2947402" cy="2210552"/>
          </a:xfrm>
          <a:prstGeom prst="rect">
            <a:avLst/>
          </a:prstGeom>
        </p:spPr>
      </p:pic>
      <p:pic>
        <p:nvPicPr>
          <p:cNvPr id="8" name="Bilde 7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534" y="333176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7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 oppgave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Skriv ned hva du spiste til frokost, lunsj og middag de siste tre dagene.</a:t>
            </a:r>
          </a:p>
          <a:p>
            <a:r>
              <a:rPr lang="nb-NO" dirty="0"/>
              <a:t>Hvordan var sammensetningen?</a:t>
            </a:r>
          </a:p>
          <a:p>
            <a:pPr lvl="1"/>
            <a:r>
              <a:rPr lang="nb-NO" dirty="0"/>
              <a:t>Mengde</a:t>
            </a:r>
          </a:p>
          <a:p>
            <a:pPr lvl="1"/>
            <a:r>
              <a:rPr lang="nb-NO" dirty="0"/>
              <a:t>Innhold- innenfor anbefalinger?</a:t>
            </a:r>
          </a:p>
          <a:p>
            <a:pPr lvl="1"/>
            <a:r>
              <a:rPr lang="nb-NO" dirty="0"/>
              <a:t>Forhold mellom fett og karbohydrater</a:t>
            </a:r>
          </a:p>
          <a:p>
            <a:pPr marL="349250" lvl="1" indent="0">
              <a:buNone/>
            </a:pPr>
            <a:endParaRPr lang="nb-NO" dirty="0"/>
          </a:p>
        </p:txBody>
      </p:sp>
      <p:pic>
        <p:nvPicPr>
          <p:cNvPr id="4" name="Bilde 3" descr="FullSizeRender-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467" y="4421652"/>
            <a:ext cx="2665205" cy="1998904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1" y="239097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186</TotalTime>
  <Words>103</Words>
  <Application>Microsoft Office PowerPoint</Application>
  <PresentationFormat>Skjermfremvisning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News Gothic MT</vt:lpstr>
      <vt:lpstr>Wingdings 2</vt:lpstr>
      <vt:lpstr>Bris</vt:lpstr>
      <vt:lpstr>Mat</vt:lpstr>
      <vt:lpstr>Tallerkenmodellen</vt:lpstr>
      <vt:lpstr>A-måltid</vt:lpstr>
      <vt:lpstr>B-måltid</vt:lpstr>
      <vt:lpstr>Praktisk oppgave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</dc:title>
  <dc:creator>Trude Bjørkheim</dc:creator>
  <cp:lastModifiedBy>camilla hagen</cp:lastModifiedBy>
  <cp:revision>12</cp:revision>
  <dcterms:created xsi:type="dcterms:W3CDTF">2015-08-25T09:48:53Z</dcterms:created>
  <dcterms:modified xsi:type="dcterms:W3CDTF">2020-08-31T13:33:34Z</dcterms:modified>
</cp:coreProperties>
</file>