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259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28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3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8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65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47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41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6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95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467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85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A9E7-FDE9-4882-8D6D-CC83596E2534}" type="datetimeFigureOut">
              <a:rPr lang="nb-NO" smtClean="0"/>
              <a:t>10.12.2013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785A-3214-4072-8C58-A13B34EC7B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0261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nb-NO" dirty="0" smtClean="0"/>
              <a:t>Vitaminer og mineraler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1752600"/>
          </a:xfrm>
        </p:spPr>
        <p:txBody>
          <a:bodyPr/>
          <a:lstStyle/>
          <a:p>
            <a:r>
              <a:rPr lang="nb-NO" dirty="0" smtClean="0"/>
              <a:t>- Leksjon 13 -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24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772400" cy="1470025"/>
          </a:xfrm>
        </p:spPr>
        <p:txBody>
          <a:bodyPr/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Biologisk potensiale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3024336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nb-NO" dirty="0" smtClean="0"/>
              <a:t>120 år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1 av 10 000 dør av alderdom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Livsstilsrelaterte sykdommer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Eldes hurtig etter fylte 40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74462"/>
            <a:ext cx="1909068" cy="7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nb-NO" dirty="0" smtClean="0"/>
              <a:t>Pre-syke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32048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nb-NO" dirty="0" smtClean="0"/>
              <a:t>Arterier tetner til…..   </a:t>
            </a:r>
            <a:br>
              <a:rPr lang="nb-NO" dirty="0" smtClean="0"/>
            </a:br>
            <a:r>
              <a:rPr lang="nb-NO" dirty="0" smtClean="0"/>
              <a:t>Kan resultere i et hjerteinfarkt</a:t>
            </a:r>
            <a:br>
              <a:rPr lang="nb-NO" dirty="0" smtClean="0"/>
            </a:br>
            <a:endParaRPr lang="nb-NO" dirty="0" smtClean="0"/>
          </a:p>
          <a:p>
            <a:pPr marL="457200" indent="-457200" algn="l">
              <a:buFontTx/>
              <a:buChar char="-"/>
            </a:pPr>
            <a:r>
              <a:rPr lang="nb-NO" dirty="0" smtClean="0"/>
              <a:t>Bensubstansen blir tynnere…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Kan resultere i benskjørhet</a:t>
            </a:r>
            <a:br>
              <a:rPr lang="nb-NO" dirty="0" smtClean="0"/>
            </a:br>
            <a:endParaRPr lang="nb-NO" dirty="0" smtClean="0"/>
          </a:p>
          <a:p>
            <a:pPr marL="457200" indent="-457200" algn="l">
              <a:buFontTx/>
              <a:buChar char="-"/>
            </a:pPr>
            <a:r>
              <a:rPr lang="nb-NO" dirty="0" smtClean="0"/>
              <a:t>Hjerneceller dør…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Kan resultere i Alzheimers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74462"/>
            <a:ext cx="1909068" cy="7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nb-NO" dirty="0" smtClean="0"/>
              <a:t>Frie radikaler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944816" cy="4392488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nb-NO" dirty="0" smtClean="0"/>
              <a:t>Viktig del av kroppens signalsystem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Dannes ved røyking, alkoholinntak, medisinbruk, soling, overdreven trening </a:t>
            </a:r>
            <a:r>
              <a:rPr lang="nb-NO" dirty="0" err="1" smtClean="0"/>
              <a:t>osv</a:t>
            </a:r>
            <a:endParaRPr lang="nb-NO" dirty="0" smtClean="0"/>
          </a:p>
          <a:p>
            <a:pPr marL="457200" indent="-457200" algn="l">
              <a:buFontTx/>
              <a:buChar char="-"/>
            </a:pPr>
            <a:r>
              <a:rPr lang="nb-NO" dirty="0" smtClean="0"/>
              <a:t>Oksidering – man «ruster på innsiden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Kan gi skade på kroppens celler og kroppens DNA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74462"/>
            <a:ext cx="1909068" cy="7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nb-NO" dirty="0" smtClean="0"/>
              <a:t>Antioksidanter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4248472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nb-NO" dirty="0" smtClean="0"/>
              <a:t>Bekjemper frie radikaler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Hindrer oksidering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De fleste antioksidanter får man via maten, og finnes i blant annet frukt og grønnsaker, Vitamin C og E, betakaroten, Q10 </a:t>
            </a:r>
            <a:r>
              <a:rPr lang="nb-NO" dirty="0" err="1" smtClean="0"/>
              <a:t>osv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74462"/>
            <a:ext cx="1909068" cy="7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8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nb-NO" dirty="0" smtClean="0"/>
              <a:t>Vitaminer og mineraler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560840" cy="446449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nb-NO" dirty="0" smtClean="0"/>
              <a:t>Essensielle for kroppen, må tilføres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Gir ingen kcal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Styrer blant annet forbrenning av karbohydrat, fett og protein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Vitaminer deles inn i vannløselige- og fettløselige 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Vannløselige: Vitamin C og 8 B-vitaminer</a:t>
            </a:r>
          </a:p>
          <a:p>
            <a:pPr marL="457200" indent="-457200" algn="l">
              <a:buFontTx/>
              <a:buChar char="-"/>
            </a:pPr>
            <a:r>
              <a:rPr lang="nb-NO" dirty="0" smtClean="0"/>
              <a:t>Fettløselige: Vitamin A, D, E, K</a:t>
            </a:r>
          </a:p>
          <a:p>
            <a:pPr marL="457200" indent="-457200" algn="l">
              <a:buFontTx/>
              <a:buChar char="-"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74462"/>
            <a:ext cx="1909068" cy="7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145</Words>
  <Application>Microsoft Office PowerPoint</Application>
  <PresentationFormat>Skjermfremvisning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Vitaminer og mineraler</vt:lpstr>
      <vt:lpstr>   Biologisk potensiale</vt:lpstr>
      <vt:lpstr>Pre-syke</vt:lpstr>
      <vt:lpstr>Frie radikaler </vt:lpstr>
      <vt:lpstr>Antioksidanter</vt:lpstr>
      <vt:lpstr>Vitaminer og mineraler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Vitaminer og mineraler</dc:title>
  <dc:creator>Christine</dc:creator>
  <cp:lastModifiedBy>Christine</cp:lastModifiedBy>
  <cp:revision>5</cp:revision>
  <dcterms:created xsi:type="dcterms:W3CDTF">2013-12-10T11:10:02Z</dcterms:created>
  <dcterms:modified xsi:type="dcterms:W3CDTF">2013-12-10T12:00:45Z</dcterms:modified>
</cp:coreProperties>
</file>