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323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custShowLst>
    <p:custShow name="Aasane_2" id="0">
      <p:sldLst/>
    </p:custShow>
    <p:custShow name="Asane_3" id="1">
      <p:sldLst/>
    </p:custShow>
  </p:custShowLst>
  <p:custDataLst>
    <p:tags r:id="rId8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222"/>
    <a:srgbClr val="E60000"/>
    <a:srgbClr val="CF6423"/>
    <a:srgbClr val="CF6424"/>
    <a:srgbClr val="F79646"/>
    <a:srgbClr val="378BB9"/>
    <a:srgbClr val="0087FA"/>
    <a:srgbClr val="7AC742"/>
    <a:srgbClr val="B9E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5" autoAdjust="0"/>
    <p:restoredTop sz="94659" autoAdjust="0"/>
  </p:normalViewPr>
  <p:slideViewPr>
    <p:cSldViewPr>
      <p:cViewPr varScale="1">
        <p:scale>
          <a:sx n="67" d="100"/>
          <a:sy n="67" d="100"/>
        </p:scale>
        <p:origin x="-102" y="-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19F1A-8EC1-4023-8B48-20AB92D5254F}" type="datetimeFigureOut">
              <a:rPr lang="nb-NO" smtClean="0"/>
              <a:pPr/>
              <a:t>19.11.2013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79C27-38C1-4F67-93C2-349A3CFDA92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17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pex Sans Bol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1508-3D46-49CF-8A92-7DF09C12DF5F}" type="datetimeFigureOut">
              <a:rPr lang="nb-NO" smtClean="0"/>
              <a:pPr/>
              <a:t>19.11.2013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7816-4BDF-489A-B844-1D566E8E592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3pPr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1508-3D46-49CF-8A92-7DF09C12DF5F}" type="datetimeFigureOut">
              <a:rPr lang="nb-NO" smtClean="0"/>
              <a:pPr/>
              <a:t>19.11.2013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7816-4BDF-489A-B844-1D566E8E592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med" advClick="0" advTm="1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3pPr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1508-3D46-49CF-8A92-7DF09C12DF5F}" type="datetimeFigureOut">
              <a:rPr lang="nb-NO" smtClean="0"/>
              <a:pPr/>
              <a:t>19.11.2013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7816-4BDF-489A-B844-1D566E8E592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med" advClick="0" advTm="1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1508-3D46-49CF-8A92-7DF09C12DF5F}" type="datetimeFigureOut">
              <a:rPr lang="nb-NO" smtClean="0"/>
              <a:pPr/>
              <a:t>19.11.2013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7816-4BDF-489A-B844-1D566E8E592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med" advClick="0" advTm="1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1508-3D46-49CF-8A92-7DF09C12DF5F}" type="datetimeFigureOut">
              <a:rPr lang="nb-NO" smtClean="0"/>
              <a:pPr/>
              <a:t>19.11.2013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7816-4BDF-489A-B844-1D566E8E592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med" advClick="0" advTm="1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1508-3D46-49CF-8A92-7DF09C12DF5F}" type="datetimeFigureOut">
              <a:rPr lang="nb-NO" smtClean="0"/>
              <a:pPr/>
              <a:t>19.11.2013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7816-4BDF-489A-B844-1D566E8E592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med" advClick="0" advTm="1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/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1508-3D46-49CF-8A92-7DF09C12DF5F}" type="datetimeFigureOut">
              <a:rPr lang="nb-NO" smtClean="0"/>
              <a:pPr/>
              <a:t>19.11.2013</a:t>
            </a:fld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7816-4BDF-489A-B844-1D566E8E592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med" advClick="0" advTm="1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1508-3D46-49CF-8A92-7DF09C12DF5F}" type="datetimeFigureOut">
              <a:rPr lang="nb-NO" smtClean="0"/>
              <a:pPr/>
              <a:t>19.11.2013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7816-4BDF-489A-B844-1D566E8E592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med" advClick="0" advTm="1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1508-3D46-49CF-8A92-7DF09C12DF5F}" type="datetimeFigureOut">
              <a:rPr lang="nb-NO" smtClean="0"/>
              <a:pPr/>
              <a:t>19.11.2013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7816-4BDF-489A-B844-1D566E8E592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med" advClick="0" advTm="1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/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1508-3D46-49CF-8A92-7DF09C12DF5F}" type="datetimeFigureOut">
              <a:rPr lang="nb-NO" smtClean="0"/>
              <a:pPr/>
              <a:t>19.11.2013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7816-4BDF-489A-B844-1D566E8E592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med" advClick="0" advTm="1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1508-3D46-49CF-8A92-7DF09C12DF5F}" type="datetimeFigureOut">
              <a:rPr lang="nb-NO" smtClean="0"/>
              <a:pPr/>
              <a:t>19.11.2013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7816-4BDF-489A-B844-1D566E8E592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med" advClick="0" advTm="1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688" y="267494"/>
            <a:ext cx="56166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14D1508-3D46-49CF-8A92-7DF09C12DF5F}" type="datetimeFigureOut">
              <a:rPr lang="nb-NO" smtClean="0"/>
              <a:pPr/>
              <a:t>19.11.2013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EE37816-4BDF-489A-B844-1D566E8E592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Picture 7" descr="Logo_cmyk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195486"/>
            <a:ext cx="936103" cy="1964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8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432000" algn="l" defTabSz="914400" rtl="0" eaLnBrk="1" latinLnBrk="0" hangingPunct="1">
        <a:spcBef>
          <a:spcPts val="768"/>
        </a:spcBef>
        <a:buClr>
          <a:srgbClr val="CF6424"/>
        </a:buClr>
        <a:buFont typeface="Wingdings" pitchFamily="2" charset="2"/>
        <a:buChar char="ü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0765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 smtClean="0">
                <a:solidFill>
                  <a:srgbClr val="6A453D"/>
                </a:solidFill>
                <a:latin typeface="+mj-lt"/>
              </a:rPr>
              <a:t>LIVSSTILSKURS </a:t>
            </a:r>
          </a:p>
          <a:p>
            <a:pPr algn="ctr"/>
            <a:r>
              <a:rPr lang="nb-NO" sz="2400" b="1" dirty="0" smtClean="0">
                <a:solidFill>
                  <a:srgbClr val="6A453D"/>
                </a:solidFill>
                <a:latin typeface="+mj-lt"/>
              </a:rPr>
              <a:t>MED VARIG VEKTREDUKSJON!</a:t>
            </a:r>
            <a:endParaRPr lang="nb-NO" sz="2400" b="1" dirty="0">
              <a:solidFill>
                <a:srgbClr val="6A453D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14781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rgbClr val="6A453D"/>
                </a:solidFill>
              </a:rPr>
              <a:t>FOR DEG SOM ØNSKER Å</a:t>
            </a:r>
          </a:p>
          <a:p>
            <a:pPr algn="ctr"/>
            <a:r>
              <a:rPr lang="nb-NO" sz="1400" dirty="0" smtClean="0">
                <a:solidFill>
                  <a:srgbClr val="6A453D"/>
                </a:solidFill>
              </a:rPr>
              <a:t>GÅ NED I VEKT OG BLI DER</a:t>
            </a:r>
          </a:p>
          <a:p>
            <a:pPr algn="ctr">
              <a:lnSpc>
                <a:spcPct val="200000"/>
              </a:lnSpc>
            </a:pPr>
            <a:r>
              <a:rPr lang="nb-NO" sz="1400" b="1" dirty="0" smtClean="0">
                <a:solidFill>
                  <a:srgbClr val="6A453D"/>
                </a:solidFill>
                <a:latin typeface="+mj-lt"/>
              </a:rPr>
              <a:t>RASKE RESULTATER!</a:t>
            </a:r>
          </a:p>
          <a:p>
            <a:pPr algn="ctr">
              <a:lnSpc>
                <a:spcPct val="200000"/>
              </a:lnSpc>
            </a:pPr>
            <a:r>
              <a:rPr lang="nb-NO" sz="1400" b="1" dirty="0" smtClean="0">
                <a:solidFill>
                  <a:srgbClr val="6A453D"/>
                </a:solidFill>
              </a:rPr>
              <a:t>OPPFØLGING I 12 MND</a:t>
            </a:r>
          </a:p>
          <a:p>
            <a:pPr algn="ctr"/>
            <a:r>
              <a:rPr lang="nb-NO" sz="1200" dirty="0" smtClean="0">
                <a:solidFill>
                  <a:srgbClr val="6A453D"/>
                </a:solidFill>
              </a:rPr>
              <a:t>KONTAKT OSS FOR EN</a:t>
            </a:r>
          </a:p>
          <a:p>
            <a:pPr algn="ctr"/>
            <a:r>
              <a:rPr lang="nb-NO" sz="1200" dirty="0" smtClean="0">
                <a:solidFill>
                  <a:srgbClr val="6A453D"/>
                </a:solidFill>
              </a:rPr>
              <a:t>UFORPLIKTENDE PRAT.</a:t>
            </a:r>
            <a:endParaRPr lang="nb-NO" sz="1200" dirty="0">
              <a:solidFill>
                <a:srgbClr val="6A453D"/>
              </a:solidFill>
            </a:endParaRPr>
          </a:p>
        </p:txBody>
      </p:sp>
    </p:spTree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7&quot;&gt;&lt;property id=&quot;20148&quot; value=&quot;5&quot;/&gt;&lt;property id=&quot;20300&quot; value=&quot;Slide 1&quot;/&gt;&lt;property id=&quot;20307&quot; value=&quot;312&quot;/&gt;&lt;/object&gt;&lt;object type=&quot;3&quot; unique_id=&quot;10018&quot;&gt;&lt;property id=&quot;20148&quot; value=&quot;5&quot;/&gt;&lt;property id=&quot;20300&quot; value=&quot;Slide 2&quot;/&gt;&lt;property id=&quot;20307&quot; value=&quot;308&quot;/&gt;&lt;/object&gt;&lt;object type=&quot;3&quot; unique_id=&quot;10019&quot;&gt;&lt;property id=&quot;20148&quot; value=&quot;5&quot;/&gt;&lt;property id=&quot;20300&quot; value=&quot;Slide 3&quot;/&gt;&lt;property id=&quot;20307&quot; value=&quot;292&quot;/&gt;&lt;/object&gt;&lt;object type=&quot;3&quot; unique_id=&quot;10020&quot;&gt;&lt;property id=&quot;20148&quot; value=&quot;5&quot;/&gt;&lt;property id=&quot;20300&quot; value=&quot;Slide 4&quot;/&gt;&lt;property id=&quot;20307&quot; value=&quot;304&quot;/&gt;&lt;/object&gt;&lt;object type=&quot;3&quot; unique_id=&quot;10021&quot;&gt;&lt;property id=&quot;20148&quot; value=&quot;5&quot;/&gt;&lt;property id=&quot;20300&quot; value=&quot;Slide 5&quot;/&gt;&lt;property id=&quot;20307&quot; value=&quot;302&quot;/&gt;&lt;/object&gt;&lt;object type=&quot;3&quot; unique_id=&quot;10022&quot;&gt;&lt;property id=&quot;20148&quot; value=&quot;5&quot;/&gt;&lt;property id=&quot;20300&quot; value=&quot;Slide 6&quot;/&gt;&lt;property id=&quot;20307&quot; value=&quot;273&quot;/&gt;&lt;/object&gt;&lt;object type=&quot;3&quot; unique_id=&quot;10023&quot;&gt;&lt;property id=&quot;20148&quot; value=&quot;5&quot;/&gt;&lt;property id=&quot;20300&quot; value=&quot;Slide 7&quot;/&gt;&lt;property id=&quot;20307&quot; value=&quot;277&quot;/&gt;&lt;/object&gt;&lt;object type=&quot;3&quot; unique_id=&quot;10024&quot;&gt;&lt;property id=&quot;20148&quot; value=&quot;5&quot;/&gt;&lt;property id=&quot;20300&quot; value=&quot;Slide 8&quot;/&gt;&lt;property id=&quot;20307&quot; value=&quot;278&quot;/&gt;&lt;/object&gt;&lt;object type=&quot;3&quot; unique_id=&quot;10025&quot;&gt;&lt;property id=&quot;20148&quot; value=&quot;5&quot;/&gt;&lt;property id=&quot;20300&quot; value=&quot;Slide 9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2493</TotalTime>
  <Words>31</Words>
  <Application>Microsoft Office PowerPoint</Application>
  <PresentationFormat>Skjermfremvisning (16:9)</PresentationFormat>
  <Paragraphs>8</Paragraphs>
  <Slides>1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  <vt:variant>
        <vt:lpstr>Tilpassede fremvisninger</vt:lpstr>
      </vt:variant>
      <vt:variant>
        <vt:i4>2</vt:i4>
      </vt:variant>
    </vt:vector>
  </HeadingPairs>
  <TitlesOfParts>
    <vt:vector size="8" baseType="lpstr">
      <vt:lpstr>Arial</vt:lpstr>
      <vt:lpstr>Calibri</vt:lpstr>
      <vt:lpstr>Wingdings</vt:lpstr>
      <vt:lpstr>Apex Sans Bold</vt:lpstr>
      <vt:lpstr>Office Theme</vt:lpstr>
      <vt:lpstr>PowerPoint-presentasjon</vt:lpstr>
      <vt:lpstr>Aasane_2</vt:lpstr>
      <vt:lpstr>Asane_3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Tor</dc:creator>
  <cp:lastModifiedBy>Stian Avedal</cp:lastModifiedBy>
  <cp:revision>345</cp:revision>
  <dcterms:created xsi:type="dcterms:W3CDTF">2011-05-25T11:49:47Z</dcterms:created>
  <dcterms:modified xsi:type="dcterms:W3CDTF">2013-11-19T13:03:49Z</dcterms:modified>
</cp:coreProperties>
</file>