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711D4E-20E8-FD49-A8BD-05B54D0A33F3}" type="datetimeFigureOut">
              <a:rPr lang="nb-NO" smtClean="0"/>
              <a:t>18.11.15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6F76ABF-2B52-D54D-A4D8-F6BDD70C30BF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Unngå fallgruvene…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Leksjon 7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79" y="349092"/>
            <a:ext cx="1524000" cy="609600"/>
          </a:xfrm>
          <a:prstGeom prst="rect">
            <a:avLst/>
          </a:prstGeom>
        </p:spPr>
      </p:pic>
      <p:pic>
        <p:nvPicPr>
          <p:cNvPr id="5" name="Bilde 4" descr="iStock_000006639592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18" y="4633798"/>
            <a:ext cx="3005041" cy="18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Fallgruvene….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har vært utfordrende til nå?</a:t>
            </a:r>
          </a:p>
          <a:p>
            <a:r>
              <a:rPr lang="nb-NO" dirty="0" smtClean="0"/>
              <a:t>Hva opplever du som vanskelig? </a:t>
            </a:r>
          </a:p>
          <a:p>
            <a:r>
              <a:rPr lang="nb-NO" dirty="0" smtClean="0"/>
              <a:t>Hva gruer du deg til på veien videre? </a:t>
            </a:r>
          </a:p>
          <a:p>
            <a:pPr marL="349250" lvl="1" indent="0">
              <a:buNone/>
            </a:pP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1" y="277346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038" y="3419348"/>
            <a:ext cx="3121152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8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Verktøykassen….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Har du kommet opp i utfordrende situasjoner den siste tiden? </a:t>
            </a:r>
          </a:p>
          <a:p>
            <a:pPr lvl="1"/>
            <a:r>
              <a:rPr lang="nb-NO" dirty="0" smtClean="0"/>
              <a:t>Hva skjedde?</a:t>
            </a:r>
          </a:p>
          <a:p>
            <a:pPr lvl="1"/>
            <a:r>
              <a:rPr lang="nb-NO" dirty="0" smtClean="0"/>
              <a:t>Hvordan håndterte du denne situasjonen?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1" y="291945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99" y="3744015"/>
            <a:ext cx="3121152" cy="27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Praktisk mat</a:t>
            </a:r>
            <a:br>
              <a:rPr lang="nb-NO" dirty="0" smtClean="0"/>
            </a:br>
            <a:r>
              <a:rPr lang="nb-NO" sz="2800" dirty="0" smtClean="0"/>
              <a:t>Salater</a:t>
            </a:r>
            <a:endParaRPr lang="nb-NO" sz="28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 salat trenger ikke å være grønn og kjedelig</a:t>
            </a:r>
          </a:p>
          <a:p>
            <a:pPr lvl="1"/>
            <a:r>
              <a:rPr lang="nb-NO" dirty="0" smtClean="0"/>
              <a:t>Sterke farger- antioksidanter</a:t>
            </a:r>
          </a:p>
          <a:p>
            <a:pPr lvl="1"/>
            <a:r>
              <a:rPr lang="nb-NO" dirty="0" smtClean="0"/>
              <a:t>Kun fantasien som stopper</a:t>
            </a:r>
          </a:p>
          <a:p>
            <a:pPr lvl="1"/>
            <a:r>
              <a:rPr lang="nb-NO" dirty="0" smtClean="0"/>
              <a:t>Kan brukes til alle måltider</a:t>
            </a:r>
          </a:p>
          <a:p>
            <a:pPr lvl="1"/>
            <a:r>
              <a:rPr lang="nb-NO" dirty="0" smtClean="0"/>
              <a:t>Tilsett gjerne varme elementer som kylling, </a:t>
            </a:r>
            <a:r>
              <a:rPr lang="nb-NO" dirty="0" err="1" smtClean="0"/>
              <a:t>wokede</a:t>
            </a:r>
            <a:r>
              <a:rPr lang="nb-NO" dirty="0" smtClean="0"/>
              <a:t> grønnsaker og pasta</a:t>
            </a:r>
          </a:p>
          <a:p>
            <a:pPr lvl="1"/>
            <a:r>
              <a:rPr lang="nb-NO" dirty="0" smtClean="0"/>
              <a:t>Obs, en salat kan fort bli et energi-rikt måltid om man tilsetter kalori-rike ingredienser som oljer, nøtter, oster, dressing og pasta</a:t>
            </a:r>
          </a:p>
          <a:p>
            <a:pPr marL="349250" lvl="1" indent="0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</p:txBody>
      </p:sp>
      <p:pic>
        <p:nvPicPr>
          <p:cNvPr id="6" name="Bilde 5" descr="c8f5d9ff2edfac89d3379e679d86c8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5" y="4844895"/>
            <a:ext cx="2785317" cy="1854355"/>
          </a:xfrm>
          <a:prstGeom prst="rect">
            <a:avLst/>
          </a:prstGeom>
        </p:spPr>
      </p:pic>
      <p:pic>
        <p:nvPicPr>
          <p:cNvPr id="7" name="Bilde 6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92" y="361950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">
  <a:themeElements>
    <a:clrScheme name="Bris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Bris.thmx</Template>
  <TotalTime>966</TotalTime>
  <Words>117</Words>
  <Application>Microsoft Macintosh PowerPoint</Application>
  <PresentationFormat>Skjermfremvisning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Bris</vt:lpstr>
      <vt:lpstr>Unngå fallgruvene…</vt:lpstr>
      <vt:lpstr>Fallgruvene….</vt:lpstr>
      <vt:lpstr>Verktøykassen….</vt:lpstr>
      <vt:lpstr>Praktisk mat Salater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Unngå fallgruvene…</dc:title>
  <dc:creator>Trude Bjørkheim</dc:creator>
  <cp:lastModifiedBy>Trude Bjørkheim</cp:lastModifiedBy>
  <cp:revision>8</cp:revision>
  <dcterms:created xsi:type="dcterms:W3CDTF">2015-08-27T13:30:50Z</dcterms:created>
  <dcterms:modified xsi:type="dcterms:W3CDTF">2015-11-18T13:20:36Z</dcterms:modified>
</cp:coreProperties>
</file>