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1"/>
  </p:normalViewPr>
  <p:slideViewPr>
    <p:cSldViewPr snapToGrid="0" snapToObjects="1">
      <p:cViewPr varScale="1">
        <p:scale>
          <a:sx n="91" d="100"/>
          <a:sy n="91" d="100"/>
        </p:scale>
        <p:origin x="17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C6EE-0C0E-B844-BFC2-BC48854C1701}" type="datetimeFigureOut">
              <a:rPr lang="nb-NO" smtClean="0"/>
              <a:t>11.10.2018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5F3B-D7F8-5A4D-B934-8B42F59D7A6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C6EE-0C0E-B844-BFC2-BC48854C1701}" type="datetimeFigureOut">
              <a:rPr lang="nb-NO" smtClean="0"/>
              <a:t>11.10.2018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5F3B-D7F8-5A4D-B934-8B42F59D7A6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Dra bildet til plassholderen eller klikk ikonet for å legge til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C6EE-0C0E-B844-BFC2-BC48854C1701}" type="datetimeFigureOut">
              <a:rPr lang="nb-NO" smtClean="0"/>
              <a:t>11.10.2018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5F3B-D7F8-5A4D-B934-8B42F59D7A6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C6EE-0C0E-B844-BFC2-BC48854C1701}" type="datetimeFigureOut">
              <a:rPr lang="nb-NO" smtClean="0"/>
              <a:t>11.10.2018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5F3B-D7F8-5A4D-B934-8B42F59D7A6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C6EE-0C0E-B844-BFC2-BC48854C1701}" type="datetimeFigureOut">
              <a:rPr lang="nb-NO" smtClean="0"/>
              <a:t>11.10.2018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5F3B-D7F8-5A4D-B934-8B42F59D7A6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lysbil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C6EE-0C0E-B844-BFC2-BC48854C1701}" type="datetimeFigureOut">
              <a:rPr lang="nb-NO" smtClean="0"/>
              <a:t>11.10.2018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5F3B-D7F8-5A4D-B934-8B42F59D7A66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Dra bildet til plassholderen eller klikk ikonet for å legge til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C6EE-0C0E-B844-BFC2-BC48854C1701}" type="datetimeFigureOut">
              <a:rPr lang="nb-NO" smtClean="0"/>
              <a:t>11.10.2018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5F3B-D7F8-5A4D-B934-8B42F59D7A6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C6EE-0C0E-B844-BFC2-BC48854C1701}" type="datetimeFigureOut">
              <a:rPr lang="nb-NO" smtClean="0"/>
              <a:t>11.10.2018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5F3B-D7F8-5A4D-B934-8B42F59D7A6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C6EE-0C0E-B844-BFC2-BC48854C1701}" type="datetimeFigureOut">
              <a:rPr lang="nb-NO" smtClean="0"/>
              <a:t>11.10.2018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5F3B-D7F8-5A4D-B934-8B42F59D7A6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C6EE-0C0E-B844-BFC2-BC48854C1701}" type="datetimeFigureOut">
              <a:rPr lang="nb-NO" smtClean="0"/>
              <a:t>11.10.2018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5F3B-D7F8-5A4D-B934-8B42F59D7A6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C6EE-0C0E-B844-BFC2-BC48854C1701}" type="datetimeFigureOut">
              <a:rPr lang="nb-NO" smtClean="0"/>
              <a:t>11.10.2018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5F3B-D7F8-5A4D-B934-8B42F59D7A6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C6EE-0C0E-B844-BFC2-BC48854C1701}" type="datetimeFigureOut">
              <a:rPr lang="nb-NO" smtClean="0"/>
              <a:t>11.10.2018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5F3B-D7F8-5A4D-B934-8B42F59D7A6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0D3C6EE-0C0E-B844-BFC2-BC48854C1701}" type="datetimeFigureOut">
              <a:rPr lang="nb-NO" smtClean="0"/>
              <a:t>11.10.2018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26BF5F3B-D7F8-5A4D-B934-8B42F59D7A66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s://www.egoscue.com/htdocs/mods/postures/valgusknee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Styrke og kroppsholdning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Uke 4</a:t>
            </a:r>
          </a:p>
        </p:txBody>
      </p:sp>
      <p:pic>
        <p:nvPicPr>
          <p:cNvPr id="4" name="Bilde 3" descr="Unknow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080" y="375312"/>
            <a:ext cx="1524000" cy="609600"/>
          </a:xfrm>
          <a:prstGeom prst="rect">
            <a:avLst/>
          </a:prstGeom>
        </p:spPr>
      </p:pic>
      <p:pic>
        <p:nvPicPr>
          <p:cNvPr id="5" name="Bilde 4" descr="Unknown-5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076" y="4537500"/>
            <a:ext cx="2659593" cy="188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709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4CB3604-1150-2B4D-BCAC-44C8FE607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Ukens utfordring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E9B6A1B-4782-CF48-B0D0-6EE8DBA73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endParaRPr lang="nb-NO" dirty="0"/>
          </a:p>
          <a:p>
            <a:r>
              <a:rPr lang="nb-NO"/>
              <a:t>Prøv </a:t>
            </a:r>
            <a:r>
              <a:rPr lang="nb-NO" dirty="0"/>
              <a:t>en ny vri på tilbereding </a:t>
            </a:r>
            <a:r>
              <a:rPr lang="nb-NO"/>
              <a:t>av grønnsaker – legg ut bilde </a:t>
            </a:r>
            <a:r>
              <a:rPr lang="nb-NO">
                <a:sym typeface="Wingdings" pitchFamily="2" charset="2"/>
              </a:rPr>
              <a:t>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7277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Hvorfor trene styrke?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Økt muskelstyrke</a:t>
            </a:r>
          </a:p>
          <a:p>
            <a:r>
              <a:rPr lang="nb-NO" dirty="0"/>
              <a:t>Bedre kroppsholdning</a:t>
            </a:r>
          </a:p>
          <a:p>
            <a:r>
              <a:rPr lang="nb-NO" dirty="0"/>
              <a:t>Økt forbrenning</a:t>
            </a:r>
          </a:p>
          <a:p>
            <a:r>
              <a:rPr lang="nb-NO" dirty="0"/>
              <a:t>Forebyggende for skader og en rekke livsstilsrelaterte sykdommer</a:t>
            </a:r>
          </a:p>
          <a:p>
            <a:r>
              <a:rPr lang="nb-NO" dirty="0"/>
              <a:t>”Strammer opp”</a:t>
            </a:r>
          </a:p>
        </p:txBody>
      </p:sp>
      <p:pic>
        <p:nvPicPr>
          <p:cNvPr id="4" name="Bilde 3" descr="Unknow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686" y="107576"/>
            <a:ext cx="1524000" cy="609600"/>
          </a:xfrm>
          <a:prstGeom prst="rect">
            <a:avLst/>
          </a:prstGeom>
        </p:spPr>
      </p:pic>
      <p:pic>
        <p:nvPicPr>
          <p:cNvPr id="5" name="Bilde 4" descr="Unknown-6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680" y="1763439"/>
            <a:ext cx="2328012" cy="1743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5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trene styrke?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Tung belastning</a:t>
            </a:r>
          </a:p>
          <a:p>
            <a:r>
              <a:rPr lang="nb-NO" dirty="0"/>
              <a:t>Få repetisjoner</a:t>
            </a:r>
          </a:p>
          <a:p>
            <a:r>
              <a:rPr lang="nb-NO" dirty="0"/>
              <a:t>2-3 ganger i uken</a:t>
            </a:r>
          </a:p>
          <a:p>
            <a:r>
              <a:rPr lang="nb-NO" dirty="0" err="1"/>
              <a:t>Flerleddsøvelser</a:t>
            </a:r>
            <a:endParaRPr lang="nb-NO" dirty="0"/>
          </a:p>
          <a:p>
            <a:r>
              <a:rPr lang="nb-NO" dirty="0"/>
              <a:t>Tenk progresjon!</a:t>
            </a:r>
          </a:p>
        </p:txBody>
      </p:sp>
      <p:pic>
        <p:nvPicPr>
          <p:cNvPr id="4" name="Bilde 3" descr="Unknow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2379" y="107576"/>
            <a:ext cx="1524000" cy="609600"/>
          </a:xfrm>
          <a:prstGeom prst="rect">
            <a:avLst/>
          </a:prstGeom>
        </p:spPr>
      </p:pic>
      <p:pic>
        <p:nvPicPr>
          <p:cNvPr id="5" name="Bilde 4" descr="images-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773" y="1740896"/>
            <a:ext cx="3009283" cy="1974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41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Kroppsholdning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Tyngdekraften virker mot oss</a:t>
            </a:r>
          </a:p>
          <a:p>
            <a:r>
              <a:rPr lang="nb-NO" dirty="0"/>
              <a:t>Feilstillinger</a:t>
            </a:r>
          </a:p>
          <a:p>
            <a:r>
              <a:rPr lang="nb-NO" dirty="0"/>
              <a:t>Styrketrening er viktig for kroppsholdningen</a:t>
            </a:r>
          </a:p>
          <a:p>
            <a:r>
              <a:rPr lang="nb-NO" dirty="0"/>
              <a:t>Trene seg sterk i feilposisjon</a:t>
            </a:r>
          </a:p>
          <a:p>
            <a:r>
              <a:rPr lang="nb-NO" dirty="0"/>
              <a:t>Kroppens loddlinje</a:t>
            </a:r>
          </a:p>
        </p:txBody>
      </p:sp>
      <p:pic>
        <p:nvPicPr>
          <p:cNvPr id="4" name="Bilde 3" descr="Unknow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080" y="375312"/>
            <a:ext cx="1524000" cy="609600"/>
          </a:xfrm>
          <a:prstGeom prst="rect">
            <a:avLst/>
          </a:prstGeom>
        </p:spPr>
      </p:pic>
      <p:pic>
        <p:nvPicPr>
          <p:cNvPr id="5" name="Bilde 4" descr="Unknown-7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167" y="3351611"/>
            <a:ext cx="2247825" cy="2591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27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icture 6" descr="https://www.egoscue.com/htdocs/mods/postures/valgusknee.jpg"/>
          <p:cNvPicPr>
            <a:picLocks noGrp="1" noChangeAspect="1" noChangeArrowheads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3814" r="-93814"/>
          <a:stretch>
            <a:fillRect/>
          </a:stretch>
        </p:blipFill>
        <p:spPr>
          <a:prstGeom prst="rect">
            <a:avLst/>
          </a:prstGeom>
          <a:noFill/>
          <a:ln/>
        </p:spPr>
      </p:pic>
      <p:pic>
        <p:nvPicPr>
          <p:cNvPr id="5" name="Bilde 4" descr="Unknow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080" y="375312"/>
            <a:ext cx="1524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002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icture 5" descr="anthip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4124" r="-74124"/>
          <a:stretch>
            <a:fillRect/>
          </a:stretch>
        </p:blipFill>
        <p:spPr>
          <a:xfrm>
            <a:off x="549275" y="1600200"/>
            <a:ext cx="8042275" cy="4343400"/>
          </a:xfrm>
          <a:prstGeom prst="rect">
            <a:avLst/>
          </a:prstGeom>
          <a:noFill/>
          <a:ln/>
        </p:spPr>
      </p:pic>
      <p:pic>
        <p:nvPicPr>
          <p:cNvPr id="5" name="Bilde 4" descr="Unknow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080" y="375312"/>
            <a:ext cx="1524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332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icture 5" descr="7b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1371" r="-221371"/>
          <a:stretch>
            <a:fillRect/>
          </a:stretch>
        </p:blipFill>
        <p:spPr>
          <a:xfrm>
            <a:off x="-1422170" y="1600201"/>
            <a:ext cx="8042276" cy="4343400"/>
          </a:xfrm>
          <a:prstGeom prst="rect">
            <a:avLst/>
          </a:prstGeom>
          <a:noFill/>
          <a:ln/>
        </p:spPr>
      </p:pic>
      <p:pic>
        <p:nvPicPr>
          <p:cNvPr id="5" name="Picture 6" descr="7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2" y="1600201"/>
            <a:ext cx="1666087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e 5" descr="Unknow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080" y="375312"/>
            <a:ext cx="1524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35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icture 5" descr="8b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1796" r="-221796"/>
          <a:stretch>
            <a:fillRect/>
          </a:stretch>
        </p:blipFill>
        <p:spPr>
          <a:xfrm>
            <a:off x="-1137827" y="1600201"/>
            <a:ext cx="8042276" cy="4343400"/>
          </a:xfrm>
          <a:prstGeom prst="rect">
            <a:avLst/>
          </a:prstGeom>
          <a:noFill/>
          <a:ln/>
        </p:spPr>
      </p:pic>
      <p:pic>
        <p:nvPicPr>
          <p:cNvPr id="5" name="Picture 6" descr="8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2" y="1487145"/>
            <a:ext cx="1808338" cy="4456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e 5" descr="Unknow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080" y="375312"/>
            <a:ext cx="1524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734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Potensielle feilstillinger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Skulder-kne-hofte….loddlinje?</a:t>
            </a:r>
          </a:p>
          <a:p>
            <a:r>
              <a:rPr lang="nb-NO" dirty="0"/>
              <a:t>Svai i ryggen?</a:t>
            </a:r>
          </a:p>
          <a:p>
            <a:r>
              <a:rPr lang="nb-NO" dirty="0"/>
              <a:t>Sett forfra- håndbak eller tommel?</a:t>
            </a:r>
          </a:p>
          <a:p>
            <a:r>
              <a:rPr lang="nb-NO" dirty="0"/>
              <a:t>Ørene over eller foran skuldre?</a:t>
            </a:r>
          </a:p>
        </p:txBody>
      </p:sp>
      <p:pic>
        <p:nvPicPr>
          <p:cNvPr id="4" name="Bilde 3" descr="Unknow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0291" y="107576"/>
            <a:ext cx="1524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73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">
  <a:themeElements>
    <a:clrScheme name="Bris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s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is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Bris.thmx</Template>
  <TotalTime>94</TotalTime>
  <Words>98</Words>
  <Application>Microsoft Macintosh PowerPoint</Application>
  <PresentationFormat>Skjermfremvisning (4:3)</PresentationFormat>
  <Paragraphs>29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4" baseType="lpstr">
      <vt:lpstr>News Gothic MT</vt:lpstr>
      <vt:lpstr>Wingdings</vt:lpstr>
      <vt:lpstr>Wingdings 2</vt:lpstr>
      <vt:lpstr>Bris</vt:lpstr>
      <vt:lpstr>Styrke og kroppsholdning</vt:lpstr>
      <vt:lpstr>Hvorfor trene styrke?</vt:lpstr>
      <vt:lpstr>Hvordan trene styrke?</vt:lpstr>
      <vt:lpstr>Kroppsholdning</vt:lpstr>
      <vt:lpstr>PowerPoint-presentasjon</vt:lpstr>
      <vt:lpstr>PowerPoint-presentasjon</vt:lpstr>
      <vt:lpstr>PowerPoint-presentasjon</vt:lpstr>
      <vt:lpstr>PowerPoint-presentasjon</vt:lpstr>
      <vt:lpstr>Potensielle feilstillinger</vt:lpstr>
      <vt:lpstr>Ukens utfordring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Styrke og kroppsholdning</dc:title>
  <dc:creator>Trude Bjørkheim</dc:creator>
  <cp:lastModifiedBy>Cato Finsås</cp:lastModifiedBy>
  <cp:revision>6</cp:revision>
  <dcterms:created xsi:type="dcterms:W3CDTF">2015-12-02T10:22:41Z</dcterms:created>
  <dcterms:modified xsi:type="dcterms:W3CDTF">2018-10-11T08:02:54Z</dcterms:modified>
</cp:coreProperties>
</file>