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03A5-E20C-E44B-B159-FDD84B4418E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C6FF-EA61-4840-9F00-9702D06626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03A5-E20C-E44B-B159-FDD84B4418E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C6FF-EA61-4840-9F00-9702D0662644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03A5-E20C-E44B-B159-FDD84B4418E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C6FF-EA61-4840-9F00-9702D06626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03A5-E20C-E44B-B159-FDD84B4418E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C6FF-EA61-4840-9F00-9702D06626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03A5-E20C-E44B-B159-FDD84B4418E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C6FF-EA61-4840-9F00-9702D06626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03A5-E20C-E44B-B159-FDD84B4418E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C6FF-EA61-4840-9F00-9702D0662644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03A5-E20C-E44B-B159-FDD84B4418E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C6FF-EA61-4840-9F00-9702D06626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03A5-E20C-E44B-B159-FDD84B4418E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C6FF-EA61-4840-9F00-9702D06626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03A5-E20C-E44B-B159-FDD84B4418E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C6FF-EA61-4840-9F00-9702D06626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03A5-E20C-E44B-B159-FDD84B4418E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C6FF-EA61-4840-9F00-9702D06626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03A5-E20C-E44B-B159-FDD84B4418E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C6FF-EA61-4840-9F00-9702D06626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03A5-E20C-E44B-B159-FDD84B4418E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C6FF-EA61-4840-9F00-9702D066264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AE403A5-E20C-E44B-B159-FDD84B4418E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3CBC6FF-EA61-4840-9F00-9702D0662644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Protein og fett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Uke 9</a:t>
            </a:r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815" y="319967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11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Protein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Protein stammer fra det greske ordet ”PROTOS” og betyr det første/den viktigste</a:t>
            </a:r>
          </a:p>
          <a:p>
            <a:r>
              <a:rPr lang="nb-NO" dirty="0" smtClean="0"/>
              <a:t>Bygget opp av aminosyrer</a:t>
            </a:r>
          </a:p>
          <a:p>
            <a:r>
              <a:rPr lang="nb-NO" dirty="0" smtClean="0"/>
              <a:t>Essensielle </a:t>
            </a:r>
            <a:r>
              <a:rPr lang="nb-NO" dirty="0" smtClean="0"/>
              <a:t>aminosyrer- 8 </a:t>
            </a:r>
            <a:r>
              <a:rPr lang="nb-NO" dirty="0" err="1" smtClean="0"/>
              <a:t>stk</a:t>
            </a:r>
            <a:endParaRPr lang="nb-NO" dirty="0" smtClean="0"/>
          </a:p>
          <a:p>
            <a:r>
              <a:rPr lang="nb-NO" dirty="0" smtClean="0"/>
              <a:t>Ikke </a:t>
            </a:r>
            <a:r>
              <a:rPr lang="nb-NO" dirty="0" smtClean="0"/>
              <a:t>essensielle </a:t>
            </a:r>
            <a:r>
              <a:rPr lang="nb-NO" dirty="0" smtClean="0"/>
              <a:t>aminosyrer- 12 </a:t>
            </a:r>
            <a:r>
              <a:rPr lang="nb-NO" dirty="0" err="1" smtClean="0"/>
              <a:t>stk</a:t>
            </a:r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815" y="319967"/>
            <a:ext cx="1524000" cy="60960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9764" y="2463800"/>
            <a:ext cx="2311787" cy="163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860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Proteiner er </a:t>
            </a:r>
            <a:r>
              <a:rPr lang="nb-NO" dirty="0" smtClean="0"/>
              <a:t>essensielle </a:t>
            </a:r>
            <a:r>
              <a:rPr lang="nb-NO" dirty="0" smtClean="0"/>
              <a:t>for kroppen</a:t>
            </a:r>
          </a:p>
          <a:p>
            <a:r>
              <a:rPr lang="nb-NO" dirty="0" smtClean="0"/>
              <a:t>Anbefalt daglig inntak er 1-1,2 </a:t>
            </a:r>
            <a:r>
              <a:rPr lang="nb-NO" dirty="0" err="1" smtClean="0"/>
              <a:t>gr</a:t>
            </a:r>
            <a:r>
              <a:rPr lang="nb-NO" dirty="0" smtClean="0"/>
              <a:t> per kg kroppsvekt</a:t>
            </a:r>
          </a:p>
          <a:p>
            <a:r>
              <a:rPr lang="nb-NO" dirty="0" smtClean="0"/>
              <a:t>10-20% av det daglige kostholdet </a:t>
            </a:r>
          </a:p>
          <a:p>
            <a:r>
              <a:rPr lang="nb-NO" dirty="0" smtClean="0"/>
              <a:t>1 gram protein 4 kcal</a:t>
            </a:r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815" y="319967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765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Proteinets oppgaver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Kroppens byggemateriale</a:t>
            </a:r>
          </a:p>
          <a:p>
            <a:r>
              <a:rPr lang="nb-NO" dirty="0" smtClean="0"/>
              <a:t>Transport</a:t>
            </a:r>
          </a:p>
          <a:p>
            <a:r>
              <a:rPr lang="nb-NO" dirty="0" smtClean="0"/>
              <a:t>Antistoffer</a:t>
            </a:r>
          </a:p>
          <a:p>
            <a:r>
              <a:rPr lang="nb-NO" dirty="0" smtClean="0"/>
              <a:t>Katalysator</a:t>
            </a:r>
          </a:p>
          <a:p>
            <a:r>
              <a:rPr lang="nb-NO" dirty="0" smtClean="0"/>
              <a:t>Peptidhormoner</a:t>
            </a:r>
          </a:p>
          <a:p>
            <a:r>
              <a:rPr lang="nb-NO" dirty="0" smtClean="0"/>
              <a:t>Signalhormon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263" y="107576"/>
            <a:ext cx="1524000" cy="60960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103" y="2121045"/>
            <a:ext cx="3175152" cy="315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381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Fett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1 gram fett 9 kcal</a:t>
            </a:r>
          </a:p>
          <a:p>
            <a:r>
              <a:rPr lang="nb-NO" dirty="0" smtClean="0"/>
              <a:t>Anbefalt </a:t>
            </a:r>
            <a:r>
              <a:rPr lang="nb-NO" dirty="0" err="1" smtClean="0"/>
              <a:t>ca</a:t>
            </a:r>
            <a:r>
              <a:rPr lang="nb-NO" dirty="0" smtClean="0"/>
              <a:t> 30% av det daglige kostholdet</a:t>
            </a:r>
          </a:p>
          <a:p>
            <a:pPr lvl="1"/>
            <a:endParaRPr lang="nb-NO" dirty="0" smtClean="0"/>
          </a:p>
          <a:p>
            <a:pPr lvl="1"/>
            <a:r>
              <a:rPr lang="nb-NO" dirty="0" smtClean="0"/>
              <a:t>Mettede fettsyrer</a:t>
            </a:r>
          </a:p>
          <a:p>
            <a:pPr lvl="1"/>
            <a:r>
              <a:rPr lang="nb-NO" dirty="0" smtClean="0"/>
              <a:t>Umettede fettsyrer</a:t>
            </a:r>
          </a:p>
          <a:p>
            <a:pPr lvl="1"/>
            <a:r>
              <a:rPr lang="nb-NO" dirty="0" smtClean="0"/>
              <a:t>Transfett</a:t>
            </a:r>
          </a:p>
          <a:p>
            <a:pPr lvl="1"/>
            <a:r>
              <a:rPr lang="nb-NO" dirty="0" smtClean="0"/>
              <a:t>kolesterol</a:t>
            </a:r>
          </a:p>
          <a:p>
            <a:pPr lvl="1"/>
            <a:r>
              <a:rPr lang="nb-NO" dirty="0" smtClean="0"/>
              <a:t>Essensielle </a:t>
            </a:r>
            <a:r>
              <a:rPr lang="nb-NO" dirty="0" smtClean="0"/>
              <a:t>fettsyrer (omega 3 og 9)</a:t>
            </a:r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815" y="319967"/>
            <a:ext cx="1524000" cy="60960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0757" y="2778684"/>
            <a:ext cx="3678437" cy="190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16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Mettet fett:</a:t>
            </a:r>
          </a:p>
          <a:p>
            <a:pPr lvl="1"/>
            <a:r>
              <a:rPr lang="nb-NO" dirty="0" smtClean="0"/>
              <a:t>Dyreriket- rødt kjøtt</a:t>
            </a:r>
          </a:p>
          <a:p>
            <a:pPr lvl="1"/>
            <a:r>
              <a:rPr lang="nb-NO" dirty="0" smtClean="0"/>
              <a:t>Meieriprodukter: Fløte, melk, ost, smør, </a:t>
            </a:r>
          </a:p>
          <a:p>
            <a:pPr lvl="1"/>
            <a:r>
              <a:rPr lang="nb-NO" dirty="0" smtClean="0"/>
              <a:t>Fast i konsistens, både i romtemperatur og i kjøleskap.</a:t>
            </a:r>
          </a:p>
          <a:p>
            <a:pPr lvl="1"/>
            <a:r>
              <a:rPr lang="nb-NO" dirty="0" smtClean="0"/>
              <a:t>Maksimalt daglig inntak 10E%</a:t>
            </a:r>
          </a:p>
          <a:p>
            <a:r>
              <a:rPr lang="nb-NO" dirty="0" smtClean="0"/>
              <a:t>Umettet fett:</a:t>
            </a:r>
          </a:p>
          <a:p>
            <a:pPr lvl="1"/>
            <a:r>
              <a:rPr lang="nb-NO" dirty="0" smtClean="0"/>
              <a:t>Dyreriket- Fet fisk, som laks, ørret, makrell og tunfisk</a:t>
            </a:r>
          </a:p>
          <a:p>
            <a:pPr lvl="1"/>
            <a:r>
              <a:rPr lang="nb-NO" dirty="0" smtClean="0"/>
              <a:t>Planteriket- Oliven, mandler, avokado, nøtter, linfrø</a:t>
            </a:r>
          </a:p>
          <a:p>
            <a:pPr lvl="1"/>
            <a:r>
              <a:rPr lang="nb-NO" dirty="0" smtClean="0"/>
              <a:t>Flytende eller myk konsistens, både i romtemperatur og i kjøleskap</a:t>
            </a:r>
          </a:p>
          <a:p>
            <a:pPr lvl="1"/>
            <a:r>
              <a:rPr lang="nb-NO" dirty="0" smtClean="0"/>
              <a:t>Anbefalt daglig inntak: minst 1 god fett-kilde, eller flere mindre (nøtter, avokado, </a:t>
            </a:r>
            <a:r>
              <a:rPr lang="nb-NO" dirty="0" err="1" smtClean="0"/>
              <a:t>etc</a:t>
            </a:r>
            <a:r>
              <a:rPr lang="nb-NO" dirty="0" smtClean="0"/>
              <a:t>) </a:t>
            </a:r>
          </a:p>
          <a:p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815" y="319967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213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Transfett:</a:t>
            </a:r>
          </a:p>
          <a:p>
            <a:pPr lvl="1"/>
            <a:r>
              <a:rPr lang="nb-NO" dirty="0" smtClean="0"/>
              <a:t>Finnes naturlig i melkeprodukter og kjøtt, og i bearbeidete planteoljer.</a:t>
            </a:r>
          </a:p>
          <a:p>
            <a:pPr lvl="1"/>
            <a:r>
              <a:rPr lang="nb-NO" dirty="0" smtClean="0"/>
              <a:t>Transfett dannes når planteoljer gjennomgår en såkalt delvis herding, for eksempel ved å utsettes for høy temperatur og høyt trykk</a:t>
            </a:r>
          </a:p>
          <a:p>
            <a:pPr lvl="1"/>
            <a:r>
              <a:rPr lang="nb-NO" dirty="0" smtClean="0"/>
              <a:t>Finnes i kjeks, kaker og </a:t>
            </a:r>
            <a:r>
              <a:rPr lang="nb-NO" dirty="0" err="1" smtClean="0"/>
              <a:t>bakevarer</a:t>
            </a:r>
            <a:r>
              <a:rPr lang="nb-NO" dirty="0" smtClean="0"/>
              <a:t> med lang holdbarhetstid, sauser, supper og frityr</a:t>
            </a:r>
          </a:p>
          <a:p>
            <a:pPr lvl="1"/>
            <a:r>
              <a:rPr lang="nb-NO" dirty="0" smtClean="0"/>
              <a:t>Maksimalt daglig inntak 1E%</a:t>
            </a:r>
            <a:endParaRPr lang="nb-NO" dirty="0"/>
          </a:p>
        </p:txBody>
      </p:sp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815" y="319967"/>
            <a:ext cx="1524000" cy="60960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319967"/>
            <a:ext cx="2924551" cy="141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43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is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145</TotalTime>
  <Words>251</Words>
  <Application>Microsoft Macintosh PowerPoint</Application>
  <PresentationFormat>Skjermfremvisning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Bris</vt:lpstr>
      <vt:lpstr>Protein og fett</vt:lpstr>
      <vt:lpstr>Protein</vt:lpstr>
      <vt:lpstr>PowerPoint-presentasjon</vt:lpstr>
      <vt:lpstr>Proteinets oppgaver</vt:lpstr>
      <vt:lpstr>Fett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og fett</dc:title>
  <dc:creator>Trude Bjørkheim</dc:creator>
  <cp:lastModifiedBy>Trude Bjørkheim</cp:lastModifiedBy>
  <cp:revision>10</cp:revision>
  <dcterms:created xsi:type="dcterms:W3CDTF">2015-12-16T14:28:11Z</dcterms:created>
  <dcterms:modified xsi:type="dcterms:W3CDTF">2017-10-05T09:46:52Z</dcterms:modified>
</cp:coreProperties>
</file>