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D24A743-D498-CD40-9F67-12264DE45444}" type="datetimeFigureOut">
              <a:rPr lang="nb-NO" smtClean="0"/>
              <a:t>22.12.15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5196B0A-F238-5949-8BCA-FAB987ED6212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Motivasjon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Uke 11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360" y="30774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7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Indre motivasjon </a:t>
            </a:r>
          </a:p>
          <a:p>
            <a:pPr lvl="1"/>
            <a:r>
              <a:rPr lang="nb-NO" dirty="0" smtClean="0"/>
              <a:t>Indre drivkraft</a:t>
            </a:r>
          </a:p>
          <a:p>
            <a:pPr lvl="1"/>
            <a:endParaRPr lang="nb-NO" dirty="0"/>
          </a:p>
          <a:p>
            <a:pPr marL="349250" lvl="1" indent="0">
              <a:buNone/>
            </a:pPr>
            <a:endParaRPr lang="nb-NO" dirty="0" smtClean="0"/>
          </a:p>
          <a:p>
            <a:r>
              <a:rPr lang="nb-NO" dirty="0" smtClean="0"/>
              <a:t>Ytre motivasjon</a:t>
            </a:r>
          </a:p>
          <a:p>
            <a:pPr lvl="1"/>
            <a:r>
              <a:rPr lang="nb-NO" dirty="0" smtClean="0"/>
              <a:t>Avhengig av respons og belønning utenifra</a:t>
            </a:r>
          </a:p>
          <a:p>
            <a:pPr marL="349250" lvl="1" indent="0">
              <a:buNone/>
            </a:pPr>
            <a:endParaRPr lang="nb-NO" dirty="0" smtClean="0"/>
          </a:p>
          <a:p>
            <a:pPr marL="12700" indent="0">
              <a:buNone/>
            </a:pP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360" y="307740"/>
            <a:ext cx="1524000" cy="609600"/>
          </a:xfrm>
          <a:prstGeom prst="rect">
            <a:avLst/>
          </a:prstGeom>
        </p:spPr>
      </p:pic>
      <p:pic>
        <p:nvPicPr>
          <p:cNvPr id="5" name="Bilde 4" descr="Motivasj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222" y="1600201"/>
            <a:ext cx="3849355" cy="237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0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 descr="Trapp-motivasj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39" r="-15539"/>
          <a:stretch>
            <a:fillRect/>
          </a:stretch>
        </p:blipFill>
        <p:spPr>
          <a:xfrm>
            <a:off x="-802076" y="107576"/>
            <a:ext cx="9205693" cy="4971376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360" y="30774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9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Oppretthold motivasjonen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Variasjon</a:t>
            </a:r>
          </a:p>
          <a:p>
            <a:pPr lvl="1"/>
            <a:r>
              <a:rPr lang="nb-NO" dirty="0" smtClean="0"/>
              <a:t>For å opprettholde motivasjon er det viktig å variere </a:t>
            </a:r>
            <a:r>
              <a:rPr lang="nb-NO" dirty="0" err="1" smtClean="0"/>
              <a:t>feks</a:t>
            </a:r>
            <a:r>
              <a:rPr lang="nb-NO" dirty="0" smtClean="0"/>
              <a:t>. både kosthold og trening</a:t>
            </a:r>
          </a:p>
          <a:p>
            <a:r>
              <a:rPr lang="nb-NO" dirty="0" smtClean="0"/>
              <a:t>Inspirasjon</a:t>
            </a:r>
          </a:p>
          <a:p>
            <a:pPr lvl="1"/>
            <a:r>
              <a:rPr lang="nb-NO" dirty="0" smtClean="0"/>
              <a:t>Hva/ hvem inspirerer deg?</a:t>
            </a:r>
          </a:p>
          <a:p>
            <a:r>
              <a:rPr lang="nb-NO" dirty="0" smtClean="0"/>
              <a:t>Visualisering</a:t>
            </a:r>
          </a:p>
          <a:p>
            <a:pPr lvl="1"/>
            <a:r>
              <a:rPr lang="nb-NO" dirty="0" smtClean="0"/>
              <a:t>Sett av tid til å drømme og se for deg hvordan det vil føles å nå målet ditt</a:t>
            </a:r>
          </a:p>
          <a:p>
            <a:r>
              <a:rPr lang="nb-NO" dirty="0" smtClean="0"/>
              <a:t>Oppsøk gode følelser</a:t>
            </a:r>
          </a:p>
          <a:p>
            <a:pPr lvl="1"/>
            <a:r>
              <a:rPr lang="nb-NO" dirty="0" smtClean="0"/>
              <a:t>Musikk, en god bok, positive mennesker og miljøer</a:t>
            </a:r>
          </a:p>
          <a:p>
            <a:r>
              <a:rPr lang="nb-NO" dirty="0" smtClean="0"/>
              <a:t>Belønn deg selv</a:t>
            </a:r>
          </a:p>
          <a:p>
            <a:pPr lvl="1"/>
            <a:r>
              <a:rPr lang="nb-NO" dirty="0" smtClean="0"/>
              <a:t>Unn deg noe  ekstra når du har jobbet godt og oppnådd et mål. Ikke nødvendigvis mat eller snacks ;)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360" y="30774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3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Livshjulet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Venner og familie</a:t>
            </a:r>
          </a:p>
          <a:p>
            <a:r>
              <a:rPr lang="nb-NO" dirty="0" smtClean="0"/>
              <a:t>Personlig utvikling</a:t>
            </a:r>
          </a:p>
          <a:p>
            <a:r>
              <a:rPr lang="nb-NO" dirty="0" smtClean="0"/>
              <a:t>Fysiske omgivelser</a:t>
            </a:r>
          </a:p>
          <a:p>
            <a:r>
              <a:rPr lang="nb-NO" dirty="0" smtClean="0"/>
              <a:t>Moro og avkobling</a:t>
            </a:r>
          </a:p>
          <a:p>
            <a:r>
              <a:rPr lang="nb-NO" dirty="0" smtClean="0"/>
              <a:t>Kjærlighet og romantikk</a:t>
            </a:r>
          </a:p>
          <a:p>
            <a:r>
              <a:rPr lang="nb-NO" dirty="0" smtClean="0"/>
              <a:t>Helse (fysisk og psykisk)</a:t>
            </a:r>
          </a:p>
          <a:p>
            <a:r>
              <a:rPr lang="nb-NO" dirty="0" smtClean="0"/>
              <a:t>Penger </a:t>
            </a:r>
          </a:p>
          <a:p>
            <a:r>
              <a:rPr lang="nb-NO" dirty="0" smtClean="0"/>
              <a:t>Karriere og jobbutvikling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 descr="Livshjule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844" y="1157246"/>
            <a:ext cx="3382281" cy="4786355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360" y="307740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3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100</TotalTime>
  <Words>120</Words>
  <Application>Microsoft Macintosh PowerPoint</Application>
  <PresentationFormat>Skjermfremvisning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Bris</vt:lpstr>
      <vt:lpstr>Motivasjon</vt:lpstr>
      <vt:lpstr>PowerPoint-presentasjon</vt:lpstr>
      <vt:lpstr>PowerPoint-presentasjon</vt:lpstr>
      <vt:lpstr>Oppretthold motivasjonen</vt:lpstr>
      <vt:lpstr>Livshjulet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Motivasjon</dc:title>
  <dc:creator>Trude Bjørkheim</dc:creator>
  <cp:lastModifiedBy>Trude Bjørkheim</cp:lastModifiedBy>
  <cp:revision>3</cp:revision>
  <dcterms:created xsi:type="dcterms:W3CDTF">2015-12-22T10:50:16Z</dcterms:created>
  <dcterms:modified xsi:type="dcterms:W3CDTF">2015-12-22T12:31:09Z</dcterms:modified>
</cp:coreProperties>
</file>