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2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DCA2D7-AD50-48BF-AF48-AF363A497646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1C9640E7-9FE6-4B63-977D-B0FEC6DE7F3C}">
      <dgm:prSet phldrT="[Tekst]"/>
      <dgm:spPr/>
      <dgm:t>
        <a:bodyPr/>
        <a:lstStyle/>
        <a:p>
          <a:pPr algn="ctr"/>
          <a:r>
            <a:rPr lang="nb-NO"/>
            <a:t>Hendelse</a:t>
          </a:r>
        </a:p>
      </dgm:t>
    </dgm:pt>
    <dgm:pt modelId="{CFA2E19C-EB72-4C53-A993-226CA9304393}" type="parTrans" cxnId="{11944F6B-5910-4FD1-B987-B274387BC364}">
      <dgm:prSet/>
      <dgm:spPr/>
      <dgm:t>
        <a:bodyPr/>
        <a:lstStyle/>
        <a:p>
          <a:pPr algn="ctr"/>
          <a:endParaRPr lang="nb-NO"/>
        </a:p>
      </dgm:t>
    </dgm:pt>
    <dgm:pt modelId="{9C46136B-B78B-4C34-A02C-B38E2C678B40}" type="sibTrans" cxnId="{11944F6B-5910-4FD1-B987-B274387BC364}">
      <dgm:prSet/>
      <dgm:spPr/>
      <dgm:t>
        <a:bodyPr/>
        <a:lstStyle/>
        <a:p>
          <a:pPr algn="ctr"/>
          <a:endParaRPr lang="nb-NO"/>
        </a:p>
      </dgm:t>
    </dgm:pt>
    <dgm:pt modelId="{FEE3E2AB-C67F-4A6A-A387-33762B9A4829}">
      <dgm:prSet phldrT="[Tekst]"/>
      <dgm:spPr/>
      <dgm:t>
        <a:bodyPr/>
        <a:lstStyle/>
        <a:p>
          <a:pPr algn="ctr"/>
          <a:r>
            <a:rPr lang="nb-NO"/>
            <a:t>Tanke</a:t>
          </a:r>
        </a:p>
      </dgm:t>
    </dgm:pt>
    <dgm:pt modelId="{94690076-753E-46E6-A2F1-56217EF47F43}" type="parTrans" cxnId="{394880D6-041C-4DC9-B602-450FAB21EDB7}">
      <dgm:prSet/>
      <dgm:spPr/>
      <dgm:t>
        <a:bodyPr/>
        <a:lstStyle/>
        <a:p>
          <a:pPr algn="ctr"/>
          <a:endParaRPr lang="nb-NO"/>
        </a:p>
      </dgm:t>
    </dgm:pt>
    <dgm:pt modelId="{D3021127-F103-42BD-9EF4-DCD57253E255}" type="sibTrans" cxnId="{394880D6-041C-4DC9-B602-450FAB21EDB7}">
      <dgm:prSet/>
      <dgm:spPr/>
      <dgm:t>
        <a:bodyPr/>
        <a:lstStyle/>
        <a:p>
          <a:pPr algn="ctr"/>
          <a:endParaRPr lang="nb-NO"/>
        </a:p>
      </dgm:t>
    </dgm:pt>
    <dgm:pt modelId="{316478C2-D511-4E25-A34D-D8473F019432}">
      <dgm:prSet phldrT="[Tekst]"/>
      <dgm:spPr/>
      <dgm:t>
        <a:bodyPr/>
        <a:lstStyle/>
        <a:p>
          <a:pPr algn="ctr"/>
          <a:r>
            <a:rPr lang="nb-NO"/>
            <a:t>Følelse</a:t>
          </a:r>
        </a:p>
      </dgm:t>
    </dgm:pt>
    <dgm:pt modelId="{05C81BC7-56C5-4833-BD75-ABF69C213FB6}" type="parTrans" cxnId="{2FEDC3AF-D8B0-4C16-B795-0C32623A264A}">
      <dgm:prSet/>
      <dgm:spPr/>
      <dgm:t>
        <a:bodyPr/>
        <a:lstStyle/>
        <a:p>
          <a:pPr algn="ctr"/>
          <a:endParaRPr lang="nb-NO"/>
        </a:p>
      </dgm:t>
    </dgm:pt>
    <dgm:pt modelId="{18E4D3C3-1071-47A4-840A-1F61889DB9BF}" type="sibTrans" cxnId="{2FEDC3AF-D8B0-4C16-B795-0C32623A264A}">
      <dgm:prSet/>
      <dgm:spPr/>
      <dgm:t>
        <a:bodyPr/>
        <a:lstStyle/>
        <a:p>
          <a:pPr algn="ctr"/>
          <a:endParaRPr lang="nb-NO"/>
        </a:p>
      </dgm:t>
    </dgm:pt>
    <dgm:pt modelId="{12A9B3D1-A1B0-46C2-BB7E-B1734855AD45}">
      <dgm:prSet phldrT="[Tekst]"/>
      <dgm:spPr/>
      <dgm:t>
        <a:bodyPr/>
        <a:lstStyle/>
        <a:p>
          <a:pPr algn="ctr"/>
          <a:r>
            <a:rPr lang="nb-NO"/>
            <a:t>Valg</a:t>
          </a:r>
        </a:p>
      </dgm:t>
    </dgm:pt>
    <dgm:pt modelId="{A1777EAF-76D7-48D5-B107-771B8396EA6C}" type="parTrans" cxnId="{2058C1ED-340A-47C0-8AAC-514E618C1AC9}">
      <dgm:prSet/>
      <dgm:spPr/>
      <dgm:t>
        <a:bodyPr/>
        <a:lstStyle/>
        <a:p>
          <a:pPr algn="ctr"/>
          <a:endParaRPr lang="nb-NO"/>
        </a:p>
      </dgm:t>
    </dgm:pt>
    <dgm:pt modelId="{8BA731C4-70A5-4C9A-8FBC-6EA4FEC748D6}" type="sibTrans" cxnId="{2058C1ED-340A-47C0-8AAC-514E618C1AC9}">
      <dgm:prSet/>
      <dgm:spPr/>
      <dgm:t>
        <a:bodyPr/>
        <a:lstStyle/>
        <a:p>
          <a:pPr algn="ctr"/>
          <a:endParaRPr lang="nb-NO"/>
        </a:p>
      </dgm:t>
    </dgm:pt>
    <dgm:pt modelId="{7B024A26-8237-4AC4-BA3A-9B9577095AD7}">
      <dgm:prSet phldrT="[Tekst]"/>
      <dgm:spPr/>
      <dgm:t>
        <a:bodyPr/>
        <a:lstStyle/>
        <a:p>
          <a:pPr algn="ctr"/>
          <a:r>
            <a:rPr lang="nb-NO"/>
            <a:t>reaksjon</a:t>
          </a:r>
        </a:p>
      </dgm:t>
    </dgm:pt>
    <dgm:pt modelId="{7E290338-8355-4E38-AECE-2471F48321D5}" type="parTrans" cxnId="{AEB1A2C2-CF8A-4C34-B84A-AF84FA155203}">
      <dgm:prSet/>
      <dgm:spPr/>
      <dgm:t>
        <a:bodyPr/>
        <a:lstStyle/>
        <a:p>
          <a:pPr algn="ctr"/>
          <a:endParaRPr lang="nb-NO"/>
        </a:p>
      </dgm:t>
    </dgm:pt>
    <dgm:pt modelId="{714BC5B3-F917-4C55-8086-89EE63A942A2}" type="sibTrans" cxnId="{AEB1A2C2-CF8A-4C34-B84A-AF84FA155203}">
      <dgm:prSet/>
      <dgm:spPr/>
      <dgm:t>
        <a:bodyPr/>
        <a:lstStyle/>
        <a:p>
          <a:pPr algn="ctr"/>
          <a:endParaRPr lang="nb-NO"/>
        </a:p>
      </dgm:t>
    </dgm:pt>
    <dgm:pt modelId="{5CAB7124-C881-4EE2-B5AC-BF1BDADB9CA3}" type="pres">
      <dgm:prSet presAssocID="{77DCA2D7-AD50-48BF-AF48-AF363A49764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b-NO"/>
        </a:p>
      </dgm:t>
    </dgm:pt>
    <dgm:pt modelId="{BE7387E2-4D66-4012-BD7F-2EAD96A9A7ED}" type="pres">
      <dgm:prSet presAssocID="{1C9640E7-9FE6-4B63-977D-B0FEC6DE7F3C}" presName="dummy" presStyleCnt="0"/>
      <dgm:spPr/>
    </dgm:pt>
    <dgm:pt modelId="{2C721B01-DC2B-4D97-B22D-D402251CEC57}" type="pres">
      <dgm:prSet presAssocID="{1C9640E7-9FE6-4B63-977D-B0FEC6DE7F3C}" presName="node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F48E8947-5787-45DC-A6CB-44CB6F47B889}" type="pres">
      <dgm:prSet presAssocID="{9C46136B-B78B-4C34-A02C-B38E2C678B40}" presName="sibTrans" presStyleLbl="node1" presStyleIdx="0" presStyleCnt="5"/>
      <dgm:spPr/>
      <dgm:t>
        <a:bodyPr/>
        <a:lstStyle/>
        <a:p>
          <a:endParaRPr lang="nb-NO"/>
        </a:p>
      </dgm:t>
    </dgm:pt>
    <dgm:pt modelId="{71034CB4-4D64-4FBC-A8A7-609C93E1EC8C}" type="pres">
      <dgm:prSet presAssocID="{FEE3E2AB-C67F-4A6A-A387-33762B9A4829}" presName="dummy" presStyleCnt="0"/>
      <dgm:spPr/>
    </dgm:pt>
    <dgm:pt modelId="{41A7083C-DECB-4EF3-BBA6-A4C2B77F57DD}" type="pres">
      <dgm:prSet presAssocID="{FEE3E2AB-C67F-4A6A-A387-33762B9A4829}" presName="node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52D9ABE0-FBF8-4C8B-ABD5-76815DAB81E2}" type="pres">
      <dgm:prSet presAssocID="{D3021127-F103-42BD-9EF4-DCD57253E255}" presName="sibTrans" presStyleLbl="node1" presStyleIdx="1" presStyleCnt="5"/>
      <dgm:spPr/>
      <dgm:t>
        <a:bodyPr/>
        <a:lstStyle/>
        <a:p>
          <a:endParaRPr lang="nb-NO"/>
        </a:p>
      </dgm:t>
    </dgm:pt>
    <dgm:pt modelId="{ACD654FB-6935-4523-B065-8B4F6703A743}" type="pres">
      <dgm:prSet presAssocID="{316478C2-D511-4E25-A34D-D8473F019432}" presName="dummy" presStyleCnt="0"/>
      <dgm:spPr/>
    </dgm:pt>
    <dgm:pt modelId="{965A8DC6-328F-473E-9020-51292FAF22D8}" type="pres">
      <dgm:prSet presAssocID="{316478C2-D511-4E25-A34D-D8473F019432}" presName="node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6B363F34-93C3-4E2C-A863-6DF2A47E4816}" type="pres">
      <dgm:prSet presAssocID="{18E4D3C3-1071-47A4-840A-1F61889DB9BF}" presName="sibTrans" presStyleLbl="node1" presStyleIdx="2" presStyleCnt="5"/>
      <dgm:spPr/>
      <dgm:t>
        <a:bodyPr/>
        <a:lstStyle/>
        <a:p>
          <a:endParaRPr lang="nb-NO"/>
        </a:p>
      </dgm:t>
    </dgm:pt>
    <dgm:pt modelId="{EAE97053-2D54-4CE6-8618-254058117679}" type="pres">
      <dgm:prSet presAssocID="{12A9B3D1-A1B0-46C2-BB7E-B1734855AD45}" presName="dummy" presStyleCnt="0"/>
      <dgm:spPr/>
    </dgm:pt>
    <dgm:pt modelId="{D58E6E17-F2E2-4D25-B4E7-8407AADDD3A8}" type="pres">
      <dgm:prSet presAssocID="{12A9B3D1-A1B0-46C2-BB7E-B1734855AD45}" presName="node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5180A29A-58B6-4AC2-89FC-E87E7F1C4430}" type="pres">
      <dgm:prSet presAssocID="{8BA731C4-70A5-4C9A-8FBC-6EA4FEC748D6}" presName="sibTrans" presStyleLbl="node1" presStyleIdx="3" presStyleCnt="5"/>
      <dgm:spPr/>
      <dgm:t>
        <a:bodyPr/>
        <a:lstStyle/>
        <a:p>
          <a:endParaRPr lang="nb-NO"/>
        </a:p>
      </dgm:t>
    </dgm:pt>
    <dgm:pt modelId="{A4E63D11-B14D-44CE-BF0C-B02EE2B29654}" type="pres">
      <dgm:prSet presAssocID="{7B024A26-8237-4AC4-BA3A-9B9577095AD7}" presName="dummy" presStyleCnt="0"/>
      <dgm:spPr/>
    </dgm:pt>
    <dgm:pt modelId="{C450C05B-A74B-4C46-80BE-72D0410F90C4}" type="pres">
      <dgm:prSet presAssocID="{7B024A26-8237-4AC4-BA3A-9B9577095AD7}" presName="nod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992E89DF-968F-43AF-BBCA-2C094DF45BAA}" type="pres">
      <dgm:prSet presAssocID="{714BC5B3-F917-4C55-8086-89EE63A942A2}" presName="sibTrans" presStyleLbl="node1" presStyleIdx="4" presStyleCnt="5"/>
      <dgm:spPr/>
      <dgm:t>
        <a:bodyPr/>
        <a:lstStyle/>
        <a:p>
          <a:endParaRPr lang="nb-NO"/>
        </a:p>
      </dgm:t>
    </dgm:pt>
  </dgm:ptLst>
  <dgm:cxnLst>
    <dgm:cxn modelId="{AEB1A2C2-CF8A-4C34-B84A-AF84FA155203}" srcId="{77DCA2D7-AD50-48BF-AF48-AF363A497646}" destId="{7B024A26-8237-4AC4-BA3A-9B9577095AD7}" srcOrd="4" destOrd="0" parTransId="{7E290338-8355-4E38-AECE-2471F48321D5}" sibTransId="{714BC5B3-F917-4C55-8086-89EE63A942A2}"/>
    <dgm:cxn modelId="{2979439B-B10E-8049-8FAA-C4EDEBBA489C}" type="presOf" srcId="{D3021127-F103-42BD-9EF4-DCD57253E255}" destId="{52D9ABE0-FBF8-4C8B-ABD5-76815DAB81E2}" srcOrd="0" destOrd="0" presId="urn:microsoft.com/office/officeart/2005/8/layout/cycle1"/>
    <dgm:cxn modelId="{394880D6-041C-4DC9-B602-450FAB21EDB7}" srcId="{77DCA2D7-AD50-48BF-AF48-AF363A497646}" destId="{FEE3E2AB-C67F-4A6A-A387-33762B9A4829}" srcOrd="1" destOrd="0" parTransId="{94690076-753E-46E6-A2F1-56217EF47F43}" sibTransId="{D3021127-F103-42BD-9EF4-DCD57253E255}"/>
    <dgm:cxn modelId="{C43586A7-61FA-794F-8332-C31AC282BA6B}" type="presOf" srcId="{8BA731C4-70A5-4C9A-8FBC-6EA4FEC748D6}" destId="{5180A29A-58B6-4AC2-89FC-E87E7F1C4430}" srcOrd="0" destOrd="0" presId="urn:microsoft.com/office/officeart/2005/8/layout/cycle1"/>
    <dgm:cxn modelId="{EEF70FB2-23D3-254A-93D6-C6D8C07CA3DF}" type="presOf" srcId="{316478C2-D511-4E25-A34D-D8473F019432}" destId="{965A8DC6-328F-473E-9020-51292FAF22D8}" srcOrd="0" destOrd="0" presId="urn:microsoft.com/office/officeart/2005/8/layout/cycle1"/>
    <dgm:cxn modelId="{DAAA6570-9A64-FC45-A84A-A243D0CCF14E}" type="presOf" srcId="{12A9B3D1-A1B0-46C2-BB7E-B1734855AD45}" destId="{D58E6E17-F2E2-4D25-B4E7-8407AADDD3A8}" srcOrd="0" destOrd="0" presId="urn:microsoft.com/office/officeart/2005/8/layout/cycle1"/>
    <dgm:cxn modelId="{D987F7EC-E14E-8346-8A57-B8BFD75C66FC}" type="presOf" srcId="{9C46136B-B78B-4C34-A02C-B38E2C678B40}" destId="{F48E8947-5787-45DC-A6CB-44CB6F47B889}" srcOrd="0" destOrd="0" presId="urn:microsoft.com/office/officeart/2005/8/layout/cycle1"/>
    <dgm:cxn modelId="{2FEDC3AF-D8B0-4C16-B795-0C32623A264A}" srcId="{77DCA2D7-AD50-48BF-AF48-AF363A497646}" destId="{316478C2-D511-4E25-A34D-D8473F019432}" srcOrd="2" destOrd="0" parTransId="{05C81BC7-56C5-4833-BD75-ABF69C213FB6}" sibTransId="{18E4D3C3-1071-47A4-840A-1F61889DB9BF}"/>
    <dgm:cxn modelId="{11944F6B-5910-4FD1-B987-B274387BC364}" srcId="{77DCA2D7-AD50-48BF-AF48-AF363A497646}" destId="{1C9640E7-9FE6-4B63-977D-B0FEC6DE7F3C}" srcOrd="0" destOrd="0" parTransId="{CFA2E19C-EB72-4C53-A993-226CA9304393}" sibTransId="{9C46136B-B78B-4C34-A02C-B38E2C678B40}"/>
    <dgm:cxn modelId="{581D175F-75B3-A24B-8DFF-521C24344513}" type="presOf" srcId="{FEE3E2AB-C67F-4A6A-A387-33762B9A4829}" destId="{41A7083C-DECB-4EF3-BBA6-A4C2B77F57DD}" srcOrd="0" destOrd="0" presId="urn:microsoft.com/office/officeart/2005/8/layout/cycle1"/>
    <dgm:cxn modelId="{85E06DEB-183F-2043-8514-59A94E241F3A}" type="presOf" srcId="{18E4D3C3-1071-47A4-840A-1F61889DB9BF}" destId="{6B363F34-93C3-4E2C-A863-6DF2A47E4816}" srcOrd="0" destOrd="0" presId="urn:microsoft.com/office/officeart/2005/8/layout/cycle1"/>
    <dgm:cxn modelId="{3AEC93E6-FFCF-C34E-B2B0-62122A35C196}" type="presOf" srcId="{1C9640E7-9FE6-4B63-977D-B0FEC6DE7F3C}" destId="{2C721B01-DC2B-4D97-B22D-D402251CEC57}" srcOrd="0" destOrd="0" presId="urn:microsoft.com/office/officeart/2005/8/layout/cycle1"/>
    <dgm:cxn modelId="{2058C1ED-340A-47C0-8AAC-514E618C1AC9}" srcId="{77DCA2D7-AD50-48BF-AF48-AF363A497646}" destId="{12A9B3D1-A1B0-46C2-BB7E-B1734855AD45}" srcOrd="3" destOrd="0" parTransId="{A1777EAF-76D7-48D5-B107-771B8396EA6C}" sibTransId="{8BA731C4-70A5-4C9A-8FBC-6EA4FEC748D6}"/>
    <dgm:cxn modelId="{CF4901C5-CE80-A34D-BCE7-4B62DB1E16BF}" type="presOf" srcId="{77DCA2D7-AD50-48BF-AF48-AF363A497646}" destId="{5CAB7124-C881-4EE2-B5AC-BF1BDADB9CA3}" srcOrd="0" destOrd="0" presId="urn:microsoft.com/office/officeart/2005/8/layout/cycle1"/>
    <dgm:cxn modelId="{6DEAB0EE-5A57-C545-B7F8-1AA153C6BCB5}" type="presOf" srcId="{7B024A26-8237-4AC4-BA3A-9B9577095AD7}" destId="{C450C05B-A74B-4C46-80BE-72D0410F90C4}" srcOrd="0" destOrd="0" presId="urn:microsoft.com/office/officeart/2005/8/layout/cycle1"/>
    <dgm:cxn modelId="{995FE22B-7769-4748-9795-060382E1E6E3}" type="presOf" srcId="{714BC5B3-F917-4C55-8086-89EE63A942A2}" destId="{992E89DF-968F-43AF-BBCA-2C094DF45BAA}" srcOrd="0" destOrd="0" presId="urn:microsoft.com/office/officeart/2005/8/layout/cycle1"/>
    <dgm:cxn modelId="{6CD2DAFE-5D57-0A45-B000-9C18C039BB59}" type="presParOf" srcId="{5CAB7124-C881-4EE2-B5AC-BF1BDADB9CA3}" destId="{BE7387E2-4D66-4012-BD7F-2EAD96A9A7ED}" srcOrd="0" destOrd="0" presId="urn:microsoft.com/office/officeart/2005/8/layout/cycle1"/>
    <dgm:cxn modelId="{58055A21-F1C3-0544-B1EC-A19FDE96CBCE}" type="presParOf" srcId="{5CAB7124-C881-4EE2-B5AC-BF1BDADB9CA3}" destId="{2C721B01-DC2B-4D97-B22D-D402251CEC57}" srcOrd="1" destOrd="0" presId="urn:microsoft.com/office/officeart/2005/8/layout/cycle1"/>
    <dgm:cxn modelId="{0E441523-04B7-F942-823D-05A9F8BD73D6}" type="presParOf" srcId="{5CAB7124-C881-4EE2-B5AC-BF1BDADB9CA3}" destId="{F48E8947-5787-45DC-A6CB-44CB6F47B889}" srcOrd="2" destOrd="0" presId="urn:microsoft.com/office/officeart/2005/8/layout/cycle1"/>
    <dgm:cxn modelId="{F796E0E1-AA69-454F-BE7F-46C28FA7B6D3}" type="presParOf" srcId="{5CAB7124-C881-4EE2-B5AC-BF1BDADB9CA3}" destId="{71034CB4-4D64-4FBC-A8A7-609C93E1EC8C}" srcOrd="3" destOrd="0" presId="urn:microsoft.com/office/officeart/2005/8/layout/cycle1"/>
    <dgm:cxn modelId="{B2B523BE-0A6E-C842-BA8A-B02100B71FDC}" type="presParOf" srcId="{5CAB7124-C881-4EE2-B5AC-BF1BDADB9CA3}" destId="{41A7083C-DECB-4EF3-BBA6-A4C2B77F57DD}" srcOrd="4" destOrd="0" presId="urn:microsoft.com/office/officeart/2005/8/layout/cycle1"/>
    <dgm:cxn modelId="{AE20B575-76D1-9E46-9BE3-F65FE9AA63F7}" type="presParOf" srcId="{5CAB7124-C881-4EE2-B5AC-BF1BDADB9CA3}" destId="{52D9ABE0-FBF8-4C8B-ABD5-76815DAB81E2}" srcOrd="5" destOrd="0" presId="urn:microsoft.com/office/officeart/2005/8/layout/cycle1"/>
    <dgm:cxn modelId="{F696BC2F-B8D0-6A49-AB01-615B34538EB3}" type="presParOf" srcId="{5CAB7124-C881-4EE2-B5AC-BF1BDADB9CA3}" destId="{ACD654FB-6935-4523-B065-8B4F6703A743}" srcOrd="6" destOrd="0" presId="urn:microsoft.com/office/officeart/2005/8/layout/cycle1"/>
    <dgm:cxn modelId="{6801E842-CD07-6A48-A0C9-F9AC55AC3F41}" type="presParOf" srcId="{5CAB7124-C881-4EE2-B5AC-BF1BDADB9CA3}" destId="{965A8DC6-328F-473E-9020-51292FAF22D8}" srcOrd="7" destOrd="0" presId="urn:microsoft.com/office/officeart/2005/8/layout/cycle1"/>
    <dgm:cxn modelId="{D1385FDF-3AB9-0542-9C22-5E8F8882D00C}" type="presParOf" srcId="{5CAB7124-C881-4EE2-B5AC-BF1BDADB9CA3}" destId="{6B363F34-93C3-4E2C-A863-6DF2A47E4816}" srcOrd="8" destOrd="0" presId="urn:microsoft.com/office/officeart/2005/8/layout/cycle1"/>
    <dgm:cxn modelId="{20BB6DC6-DACD-D14E-820C-69D062D2FFA3}" type="presParOf" srcId="{5CAB7124-C881-4EE2-B5AC-BF1BDADB9CA3}" destId="{EAE97053-2D54-4CE6-8618-254058117679}" srcOrd="9" destOrd="0" presId="urn:microsoft.com/office/officeart/2005/8/layout/cycle1"/>
    <dgm:cxn modelId="{B7CD559E-65B1-4F40-908B-AD9E3DB44E19}" type="presParOf" srcId="{5CAB7124-C881-4EE2-B5AC-BF1BDADB9CA3}" destId="{D58E6E17-F2E2-4D25-B4E7-8407AADDD3A8}" srcOrd="10" destOrd="0" presId="urn:microsoft.com/office/officeart/2005/8/layout/cycle1"/>
    <dgm:cxn modelId="{84A54A86-9E27-0849-A7A5-CC4D90100184}" type="presParOf" srcId="{5CAB7124-C881-4EE2-B5AC-BF1BDADB9CA3}" destId="{5180A29A-58B6-4AC2-89FC-E87E7F1C4430}" srcOrd="11" destOrd="0" presId="urn:microsoft.com/office/officeart/2005/8/layout/cycle1"/>
    <dgm:cxn modelId="{162839BB-5FF5-8D4F-8F6B-73887608E55D}" type="presParOf" srcId="{5CAB7124-C881-4EE2-B5AC-BF1BDADB9CA3}" destId="{A4E63D11-B14D-44CE-BF0C-B02EE2B29654}" srcOrd="12" destOrd="0" presId="urn:microsoft.com/office/officeart/2005/8/layout/cycle1"/>
    <dgm:cxn modelId="{6DDB1CA8-E19A-F44A-AEC2-9D496832FD33}" type="presParOf" srcId="{5CAB7124-C881-4EE2-B5AC-BF1BDADB9CA3}" destId="{C450C05B-A74B-4C46-80BE-72D0410F90C4}" srcOrd="13" destOrd="0" presId="urn:microsoft.com/office/officeart/2005/8/layout/cycle1"/>
    <dgm:cxn modelId="{E4AEE259-02F2-A440-90B1-BA821C38156F}" type="presParOf" srcId="{5CAB7124-C881-4EE2-B5AC-BF1BDADB9CA3}" destId="{992E89DF-968F-43AF-BBCA-2C094DF45BAA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721B01-DC2B-4D97-B22D-D402251CEC57}">
      <dsp:nvSpPr>
        <dsp:cNvPr id="0" name=""/>
        <dsp:cNvSpPr/>
      </dsp:nvSpPr>
      <dsp:spPr>
        <a:xfrm>
          <a:off x="4535410" y="32010"/>
          <a:ext cx="1074004" cy="10740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800" kern="1200"/>
            <a:t>Hendelse</a:t>
          </a:r>
        </a:p>
      </dsp:txBody>
      <dsp:txXfrm>
        <a:off x="4535410" y="32010"/>
        <a:ext cx="1074004" cy="1074004"/>
      </dsp:txXfrm>
    </dsp:sp>
    <dsp:sp modelId="{F48E8947-5787-45DC-A6CB-44CB6F47B889}">
      <dsp:nvSpPr>
        <dsp:cNvPr id="0" name=""/>
        <dsp:cNvSpPr/>
      </dsp:nvSpPr>
      <dsp:spPr>
        <a:xfrm>
          <a:off x="2005717" y="548"/>
          <a:ext cx="4030840" cy="4030840"/>
        </a:xfrm>
        <a:prstGeom prst="circularArrow">
          <a:avLst>
            <a:gd name="adj1" fmla="val 5196"/>
            <a:gd name="adj2" fmla="val 335589"/>
            <a:gd name="adj3" fmla="val 21294561"/>
            <a:gd name="adj4" fmla="val 19765083"/>
            <a:gd name="adj5" fmla="val 606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A7083C-DECB-4EF3-BBA6-A4C2B77F57DD}">
      <dsp:nvSpPr>
        <dsp:cNvPr id="0" name=""/>
        <dsp:cNvSpPr/>
      </dsp:nvSpPr>
      <dsp:spPr>
        <a:xfrm>
          <a:off x="5185134" y="2031655"/>
          <a:ext cx="1074004" cy="10740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800" kern="1200"/>
            <a:t>Tanke</a:t>
          </a:r>
        </a:p>
      </dsp:txBody>
      <dsp:txXfrm>
        <a:off x="5185134" y="2031655"/>
        <a:ext cx="1074004" cy="1074004"/>
      </dsp:txXfrm>
    </dsp:sp>
    <dsp:sp modelId="{52D9ABE0-FBF8-4C8B-ABD5-76815DAB81E2}">
      <dsp:nvSpPr>
        <dsp:cNvPr id="0" name=""/>
        <dsp:cNvSpPr/>
      </dsp:nvSpPr>
      <dsp:spPr>
        <a:xfrm>
          <a:off x="2005717" y="548"/>
          <a:ext cx="4030840" cy="4030840"/>
        </a:xfrm>
        <a:prstGeom prst="circularArrow">
          <a:avLst>
            <a:gd name="adj1" fmla="val 5196"/>
            <a:gd name="adj2" fmla="val 335589"/>
            <a:gd name="adj3" fmla="val 4016065"/>
            <a:gd name="adj4" fmla="val 2252177"/>
            <a:gd name="adj5" fmla="val 606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5A8DC6-328F-473E-9020-51292FAF22D8}">
      <dsp:nvSpPr>
        <dsp:cNvPr id="0" name=""/>
        <dsp:cNvSpPr/>
      </dsp:nvSpPr>
      <dsp:spPr>
        <a:xfrm>
          <a:off x="3484135" y="3267503"/>
          <a:ext cx="1074004" cy="10740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800" kern="1200"/>
            <a:t>Følelse</a:t>
          </a:r>
        </a:p>
      </dsp:txBody>
      <dsp:txXfrm>
        <a:off x="3484135" y="3267503"/>
        <a:ext cx="1074004" cy="1074004"/>
      </dsp:txXfrm>
    </dsp:sp>
    <dsp:sp modelId="{6B363F34-93C3-4E2C-A863-6DF2A47E4816}">
      <dsp:nvSpPr>
        <dsp:cNvPr id="0" name=""/>
        <dsp:cNvSpPr/>
      </dsp:nvSpPr>
      <dsp:spPr>
        <a:xfrm>
          <a:off x="2005717" y="548"/>
          <a:ext cx="4030840" cy="4030840"/>
        </a:xfrm>
        <a:prstGeom prst="circularArrow">
          <a:avLst>
            <a:gd name="adj1" fmla="val 5196"/>
            <a:gd name="adj2" fmla="val 335589"/>
            <a:gd name="adj3" fmla="val 8212233"/>
            <a:gd name="adj4" fmla="val 6448346"/>
            <a:gd name="adj5" fmla="val 606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8E6E17-F2E2-4D25-B4E7-8407AADDD3A8}">
      <dsp:nvSpPr>
        <dsp:cNvPr id="0" name=""/>
        <dsp:cNvSpPr/>
      </dsp:nvSpPr>
      <dsp:spPr>
        <a:xfrm>
          <a:off x="1783135" y="2031655"/>
          <a:ext cx="1074004" cy="10740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800" kern="1200"/>
            <a:t>Valg</a:t>
          </a:r>
        </a:p>
      </dsp:txBody>
      <dsp:txXfrm>
        <a:off x="1783135" y="2031655"/>
        <a:ext cx="1074004" cy="1074004"/>
      </dsp:txXfrm>
    </dsp:sp>
    <dsp:sp modelId="{5180A29A-58B6-4AC2-89FC-E87E7F1C4430}">
      <dsp:nvSpPr>
        <dsp:cNvPr id="0" name=""/>
        <dsp:cNvSpPr/>
      </dsp:nvSpPr>
      <dsp:spPr>
        <a:xfrm>
          <a:off x="2005717" y="548"/>
          <a:ext cx="4030840" cy="4030840"/>
        </a:xfrm>
        <a:prstGeom prst="circularArrow">
          <a:avLst>
            <a:gd name="adj1" fmla="val 5196"/>
            <a:gd name="adj2" fmla="val 335589"/>
            <a:gd name="adj3" fmla="val 12299328"/>
            <a:gd name="adj4" fmla="val 10769850"/>
            <a:gd name="adj5" fmla="val 606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50C05B-A74B-4C46-80BE-72D0410F90C4}">
      <dsp:nvSpPr>
        <dsp:cNvPr id="0" name=""/>
        <dsp:cNvSpPr/>
      </dsp:nvSpPr>
      <dsp:spPr>
        <a:xfrm>
          <a:off x="2432859" y="32010"/>
          <a:ext cx="1074004" cy="10740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800" kern="1200"/>
            <a:t>reaksjon</a:t>
          </a:r>
        </a:p>
      </dsp:txBody>
      <dsp:txXfrm>
        <a:off x="2432859" y="32010"/>
        <a:ext cx="1074004" cy="1074004"/>
      </dsp:txXfrm>
    </dsp:sp>
    <dsp:sp modelId="{992E89DF-968F-43AF-BBCA-2C094DF45BAA}">
      <dsp:nvSpPr>
        <dsp:cNvPr id="0" name=""/>
        <dsp:cNvSpPr/>
      </dsp:nvSpPr>
      <dsp:spPr>
        <a:xfrm>
          <a:off x="2005717" y="548"/>
          <a:ext cx="4030840" cy="4030840"/>
        </a:xfrm>
        <a:prstGeom prst="circularArrow">
          <a:avLst>
            <a:gd name="adj1" fmla="val 5196"/>
            <a:gd name="adj2" fmla="val 335589"/>
            <a:gd name="adj3" fmla="val 16867049"/>
            <a:gd name="adj4" fmla="val 15197361"/>
            <a:gd name="adj5" fmla="val 606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46080-1ECA-204D-A231-49FA2C6566E6}" type="datetimeFigureOut">
              <a:rPr lang="nb-NO" smtClean="0"/>
              <a:t>16.12.15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1CFCB-BBF0-BB48-962F-8379B7D3E87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46080-1ECA-204D-A231-49FA2C6566E6}" type="datetimeFigureOut">
              <a:rPr lang="nb-NO" smtClean="0"/>
              <a:t>16.12.15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1CFCB-BBF0-BB48-962F-8379B7D3E870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Dra bildet til plassholderen eller klikk ikonet for å legge til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46080-1ECA-204D-A231-49FA2C6566E6}" type="datetimeFigureOut">
              <a:rPr lang="nb-NO" smtClean="0"/>
              <a:t>16.12.15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1CFCB-BBF0-BB48-962F-8379B7D3E87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46080-1ECA-204D-A231-49FA2C6566E6}" type="datetimeFigureOut">
              <a:rPr lang="nb-NO" smtClean="0"/>
              <a:t>16.12.15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1CFCB-BBF0-BB48-962F-8379B7D3E87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46080-1ECA-204D-A231-49FA2C6566E6}" type="datetimeFigureOut">
              <a:rPr lang="nb-NO" smtClean="0"/>
              <a:t>16.12.15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1CFCB-BBF0-BB48-962F-8379B7D3E87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lysbilde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46080-1ECA-204D-A231-49FA2C6566E6}" type="datetimeFigureOut">
              <a:rPr lang="nb-NO" smtClean="0"/>
              <a:t>16.12.15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1CFCB-BBF0-BB48-962F-8379B7D3E870}" type="slidenum">
              <a:rPr lang="nb-NO" smtClean="0"/>
              <a:t>‹#›</a:t>
            </a:fld>
            <a:endParaRPr lang="nb-NO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Dra bildet til plassholderen eller klikk ikonet for å legge til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46080-1ECA-204D-A231-49FA2C6566E6}" type="datetimeFigureOut">
              <a:rPr lang="nb-NO" smtClean="0"/>
              <a:t>16.12.15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1CFCB-BBF0-BB48-962F-8379B7D3E87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46080-1ECA-204D-A231-49FA2C6566E6}" type="datetimeFigureOut">
              <a:rPr lang="nb-NO" smtClean="0"/>
              <a:t>16.12.15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1CFCB-BBF0-BB48-962F-8379B7D3E87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46080-1ECA-204D-A231-49FA2C6566E6}" type="datetimeFigureOut">
              <a:rPr lang="nb-NO" smtClean="0"/>
              <a:t>16.12.15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1CFCB-BBF0-BB48-962F-8379B7D3E87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46080-1ECA-204D-A231-49FA2C6566E6}" type="datetimeFigureOut">
              <a:rPr lang="nb-NO" smtClean="0"/>
              <a:t>16.12.15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1CFCB-BBF0-BB48-962F-8379B7D3E87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46080-1ECA-204D-A231-49FA2C6566E6}" type="datetimeFigureOut">
              <a:rPr lang="nb-NO" smtClean="0"/>
              <a:t>16.12.15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1CFCB-BBF0-BB48-962F-8379B7D3E87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46080-1ECA-204D-A231-49FA2C6566E6}" type="datetimeFigureOut">
              <a:rPr lang="nb-NO" smtClean="0"/>
              <a:t>16.12.15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1CFCB-BBF0-BB48-962F-8379B7D3E87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35C46080-1ECA-204D-A231-49FA2C6566E6}" type="datetimeFigureOut">
              <a:rPr lang="nb-NO" smtClean="0"/>
              <a:t>16.12.15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29C1CFCB-BBF0-BB48-962F-8379B7D3E870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Livsstilsendring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Uke 6</a:t>
            </a:r>
            <a:endParaRPr lang="nb-NO" dirty="0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6499" y="4556913"/>
            <a:ext cx="1774825" cy="2151861"/>
          </a:xfrm>
          <a:prstGeom prst="rect">
            <a:avLst/>
          </a:prstGeom>
        </p:spPr>
      </p:pic>
      <p:pic>
        <p:nvPicPr>
          <p:cNvPr id="6" name="Bilde 5" descr="Unknow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9080" y="298450"/>
            <a:ext cx="15240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566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14-18 poeng: Du er godt i gang med din livsstilsendring. Du har riktig mental </a:t>
            </a:r>
            <a:r>
              <a:rPr lang="nb-NO" dirty="0" err="1" smtClean="0"/>
              <a:t>instilling</a:t>
            </a:r>
            <a:r>
              <a:rPr lang="nb-NO" dirty="0" smtClean="0"/>
              <a:t>! Fortsett med den gode jobben!!</a:t>
            </a:r>
          </a:p>
          <a:p>
            <a:r>
              <a:rPr lang="nb-NO" dirty="0" smtClean="0"/>
              <a:t>10-13 poeng: Du er på riktig vei, men opplever kanskje noen utfordringer mentalt. For deg er det viktig at du jobber med dine målsetninger og årsaker til hvorfor du ønsker denne endringen.</a:t>
            </a:r>
          </a:p>
          <a:p>
            <a:r>
              <a:rPr lang="nb-NO" dirty="0" smtClean="0"/>
              <a:t>6-9 poeng: Du henger fortsatt mye igjen i gamle tankemønstre. Skal du lykkes må du gjøre noe med dette. Det anbefales at du kontakter din kursholder for å få hjelp med dette.</a:t>
            </a:r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6956" y="370107"/>
            <a:ext cx="6000749" cy="1074425"/>
          </a:xfrm>
          <a:prstGeom prst="rect">
            <a:avLst/>
          </a:prstGeom>
        </p:spPr>
      </p:pic>
      <p:pic>
        <p:nvPicPr>
          <p:cNvPr id="5" name="Bilde 4" descr="Unknow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705" y="107576"/>
            <a:ext cx="15240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5473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Fra handling til reaksjon</a:t>
            </a:r>
            <a:endParaRPr lang="nb-NO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2655278"/>
              </p:ext>
            </p:extLst>
          </p:nvPr>
        </p:nvGraphicFramePr>
        <p:xfrm>
          <a:off x="549275" y="1600200"/>
          <a:ext cx="8042275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Bilde 4" descr="Unknown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4830" y="107576"/>
            <a:ext cx="15240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851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Endringshjulet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Føroverveielsesfase</a:t>
            </a:r>
          </a:p>
          <a:p>
            <a:r>
              <a:rPr lang="nb-NO" dirty="0" smtClean="0"/>
              <a:t>Overveielsesfase</a:t>
            </a:r>
          </a:p>
          <a:p>
            <a:r>
              <a:rPr lang="nb-NO" dirty="0" smtClean="0"/>
              <a:t>Beslutning- og forberedelsesfase</a:t>
            </a:r>
          </a:p>
          <a:p>
            <a:r>
              <a:rPr lang="nb-NO" dirty="0" smtClean="0"/>
              <a:t>Handlingsfase</a:t>
            </a:r>
          </a:p>
          <a:p>
            <a:r>
              <a:rPr lang="nb-NO" dirty="0" smtClean="0"/>
              <a:t>Vedlikeholdsfase </a:t>
            </a:r>
          </a:p>
          <a:p>
            <a:endParaRPr lang="nb-NO" dirty="0" smtClean="0"/>
          </a:p>
          <a:p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6625" y="3468930"/>
            <a:ext cx="2574926" cy="2277819"/>
          </a:xfrm>
          <a:prstGeom prst="rect">
            <a:avLst/>
          </a:prstGeom>
        </p:spPr>
      </p:pic>
      <p:pic>
        <p:nvPicPr>
          <p:cNvPr id="5" name="Bilde 4" descr="Unknow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9080" y="298450"/>
            <a:ext cx="15240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191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Ranger deg selv…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1.Du </a:t>
            </a:r>
            <a:r>
              <a:rPr lang="nb-NO" dirty="0" smtClean="0"/>
              <a:t>må </a:t>
            </a:r>
            <a:r>
              <a:rPr lang="nb-NO" dirty="0" smtClean="0"/>
              <a:t>gå 10.000 </a:t>
            </a:r>
            <a:r>
              <a:rPr lang="nb-NO" dirty="0" smtClean="0"/>
              <a:t>skritt hver dag for å </a:t>
            </a:r>
            <a:r>
              <a:rPr lang="nb-NO" dirty="0" err="1" smtClean="0"/>
              <a:t>tilfredstille</a:t>
            </a:r>
            <a:r>
              <a:rPr lang="nb-NO" dirty="0" smtClean="0"/>
              <a:t> helsemyndighetenes krav om fysisk </a:t>
            </a:r>
            <a:r>
              <a:rPr lang="nb-NO" dirty="0" smtClean="0"/>
              <a:t>aktivitet. Dette gjelder også fridager, helligdager og ferier.</a:t>
            </a:r>
          </a:p>
          <a:p>
            <a:pPr marL="0" indent="0">
              <a:buNone/>
            </a:pPr>
            <a:endParaRPr lang="nb-NO" dirty="0" smtClean="0"/>
          </a:p>
          <a:p>
            <a:pPr lvl="2"/>
            <a:r>
              <a:rPr lang="nb-NO" dirty="0" smtClean="0"/>
              <a:t>A- ”det er helt umulig!! Jeg har ikke tid til dette hver dag!!”</a:t>
            </a:r>
          </a:p>
          <a:p>
            <a:pPr lvl="2"/>
            <a:r>
              <a:rPr lang="nb-NO" dirty="0" smtClean="0"/>
              <a:t>B-”dette skal jeg klare i hverdagen, men i helger og ferier tar jeg fri!!”</a:t>
            </a:r>
          </a:p>
          <a:p>
            <a:pPr lvl="2"/>
            <a:r>
              <a:rPr lang="nb-NO" dirty="0" smtClean="0"/>
              <a:t>C- ”Det går fint!! Det er jo bare 5 km, det skal jeg klare å prioritere!”</a:t>
            </a:r>
          </a:p>
          <a:p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6250" y="5202527"/>
            <a:ext cx="2508250" cy="1482148"/>
          </a:xfrm>
          <a:prstGeom prst="rect">
            <a:avLst/>
          </a:prstGeom>
        </p:spPr>
      </p:pic>
      <p:pic>
        <p:nvPicPr>
          <p:cNvPr id="5" name="Bilde 4" descr="Unknow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9080" y="298450"/>
            <a:ext cx="15240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774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2. Fire tilsynelatende pene og vellykkede venninner sitter på bordet ved siden av deg på </a:t>
            </a:r>
            <a:r>
              <a:rPr lang="nb-NO" dirty="0" err="1" smtClean="0"/>
              <a:t>resturanten</a:t>
            </a:r>
            <a:r>
              <a:rPr lang="nb-NO" dirty="0" smtClean="0"/>
              <a:t>. I tur og orden ber de om å få dressingen ved siden av, ekstra grønnsaker, i stedet for poteter osv. Ingen skal ha dessert, og alle bestiller selvfølgelig vann til maten. Hva tenker du om denne venninne-gjengen?</a:t>
            </a:r>
          </a:p>
          <a:p>
            <a:pPr marL="0" indent="0">
              <a:buNone/>
            </a:pPr>
            <a:endParaRPr lang="nb-NO" dirty="0" smtClean="0"/>
          </a:p>
          <a:p>
            <a:pPr lvl="1"/>
            <a:r>
              <a:rPr lang="nb-NO" dirty="0" smtClean="0"/>
              <a:t>A- ”at de gidder!!!! Hysteriske damer!!!”</a:t>
            </a:r>
          </a:p>
          <a:p>
            <a:pPr lvl="1"/>
            <a:r>
              <a:rPr lang="nb-NO" dirty="0" smtClean="0"/>
              <a:t>B- Du kjenner du blir misunnelig!!</a:t>
            </a:r>
          </a:p>
          <a:p>
            <a:pPr lvl="1"/>
            <a:r>
              <a:rPr lang="nb-NO" dirty="0" smtClean="0"/>
              <a:t>C- Du blir motivert, og bestiller også dressingen ved siden av!</a:t>
            </a: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2375" y="5470790"/>
            <a:ext cx="1841500" cy="1387209"/>
          </a:xfrm>
          <a:prstGeom prst="rect">
            <a:avLst/>
          </a:prstGeom>
        </p:spPr>
      </p:pic>
      <p:pic>
        <p:nvPicPr>
          <p:cNvPr id="5" name="Bilde 4" descr="Unknow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0080" y="107576"/>
            <a:ext cx="15240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000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3. Når du nå skal gå igjennom denne endringsprosessen må familien innstille seg på et sunnere kosthold, og mindre ”kos”</a:t>
            </a:r>
          </a:p>
          <a:p>
            <a:pPr marL="685800" lvl="2" indent="0">
              <a:buNone/>
            </a:pPr>
            <a:endParaRPr lang="nb-NO" dirty="0" smtClean="0"/>
          </a:p>
          <a:p>
            <a:pPr lvl="1"/>
            <a:r>
              <a:rPr lang="nb-NO" dirty="0" smtClean="0"/>
              <a:t>A- ”det skal ikke gå ut over resten av familien at jeg skal gå ned i vekt!”</a:t>
            </a:r>
          </a:p>
          <a:p>
            <a:pPr lvl="1"/>
            <a:r>
              <a:rPr lang="nb-NO" dirty="0" smtClean="0"/>
              <a:t>B- ”dette vil bli vanskelig! Jeg får heller lage to middager om det blir for mye bråk!!”</a:t>
            </a:r>
          </a:p>
          <a:p>
            <a:pPr lvl="1"/>
            <a:r>
              <a:rPr lang="nb-NO" dirty="0" smtClean="0"/>
              <a:t>C- ”selvsagt skal familien min nyte godt av min kunnskap! Jeg unner også dem en sunnere hverdag!”</a:t>
            </a:r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2875" y="5485661"/>
            <a:ext cx="1320801" cy="1251690"/>
          </a:xfrm>
          <a:prstGeom prst="rect">
            <a:avLst/>
          </a:prstGeom>
        </p:spPr>
      </p:pic>
      <p:pic>
        <p:nvPicPr>
          <p:cNvPr id="5" name="Bilde 4" descr="Unknow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6580" y="107576"/>
            <a:ext cx="15240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363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4. Fra nå av må du begynne å takke nei når folk tilbyr deg fristelser…</a:t>
            </a:r>
          </a:p>
          <a:p>
            <a:pPr marL="0" indent="0">
              <a:buNone/>
            </a:pPr>
            <a:endParaRPr lang="nb-NO" dirty="0" smtClean="0"/>
          </a:p>
          <a:p>
            <a:pPr lvl="1"/>
            <a:r>
              <a:rPr lang="nb-NO" dirty="0" smtClean="0"/>
              <a:t>A- ”Jeg kjenner at jeg begynner å bli kraftig irritert, man kan da ikke bli helt fanatisk!!”</a:t>
            </a:r>
          </a:p>
          <a:p>
            <a:pPr lvl="1"/>
            <a:r>
              <a:rPr lang="nb-NO" dirty="0" smtClean="0"/>
              <a:t>B- ”Dette kan bli utfordrende! Jeg får </a:t>
            </a:r>
            <a:r>
              <a:rPr lang="nb-NO" dirty="0" err="1" smtClean="0"/>
              <a:t>evt</a:t>
            </a:r>
            <a:r>
              <a:rPr lang="nb-NO" dirty="0" smtClean="0"/>
              <a:t> kompensere med ekstra trening!”</a:t>
            </a:r>
          </a:p>
          <a:p>
            <a:pPr lvl="1"/>
            <a:r>
              <a:rPr lang="nb-NO" dirty="0" smtClean="0"/>
              <a:t>C- ”Greit, jeg skal forklare mine nærmeste om mitt valg, og heller ta med noe sunn snacks til alle sammen!”</a:t>
            </a:r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51" y="2079625"/>
            <a:ext cx="1905000" cy="839492"/>
          </a:xfrm>
          <a:prstGeom prst="rect">
            <a:avLst/>
          </a:prstGeom>
        </p:spPr>
      </p:pic>
      <p:pic>
        <p:nvPicPr>
          <p:cNvPr id="5" name="Bilde 4" descr="Unknow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6580" y="298450"/>
            <a:ext cx="15240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372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5. Neste gang du skal på ferie, sørg for at det er treningsmuligheter i området, hvis ikke, velg et annet hotell!</a:t>
            </a:r>
          </a:p>
          <a:p>
            <a:endParaRPr lang="nb-NO" dirty="0" smtClean="0"/>
          </a:p>
          <a:p>
            <a:pPr lvl="1"/>
            <a:r>
              <a:rPr lang="nb-NO" dirty="0" smtClean="0"/>
              <a:t>A- ”NEI, i ferien skal jeg slappe av, da har jeg fri!!!”</a:t>
            </a:r>
          </a:p>
          <a:p>
            <a:pPr lvl="1"/>
            <a:r>
              <a:rPr lang="nb-NO" dirty="0" smtClean="0"/>
              <a:t>B- ”Tror det skal bli vanskelig å få hele familien med meg på dette valget, jeg får være flink før ferien, og komme raskt i gang igjen når vi kommer hjem!”</a:t>
            </a:r>
          </a:p>
          <a:p>
            <a:pPr lvl="1"/>
            <a:r>
              <a:rPr lang="nb-NO" dirty="0" smtClean="0"/>
              <a:t>C- ”Det var lurt, da blir det ikke så vanskelig å komme i gang igjen, og kanskje jeg for en gangs skyld slipper å gå opp i vekt når jeg er på ferie”!</a:t>
            </a: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6124" y="107576"/>
            <a:ext cx="5222875" cy="1336956"/>
          </a:xfrm>
          <a:prstGeom prst="rect">
            <a:avLst/>
          </a:prstGeom>
        </p:spPr>
      </p:pic>
      <p:pic>
        <p:nvPicPr>
          <p:cNvPr id="5" name="Bilde 4" descr="Unknow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0125" y="107576"/>
            <a:ext cx="15240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031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 smtClean="0"/>
              <a:t>6. Naboen hører at du er begynt på kosterstattere, og gir deg en lang lekse om at dette er noe lureri, og du kommer til å gå raskt opp igjen i vekt! Hvordan reagerer du?</a:t>
            </a:r>
          </a:p>
          <a:p>
            <a:pPr lvl="1"/>
            <a:r>
              <a:rPr lang="nb-NO" dirty="0" smtClean="0"/>
              <a:t>”Jeg har hatt en dårlig magefølelse på dette helt siden jeg begynte på kurs, og endelig fikk jeg det bekreftet. Jeg skal ”ta” kursholder på neste treff”!</a:t>
            </a:r>
          </a:p>
          <a:p>
            <a:pPr lvl="1"/>
            <a:r>
              <a:rPr lang="nb-NO" dirty="0" smtClean="0"/>
              <a:t>Du blir usikker, og begynner å lure på om du har tatt det riktige valget. Du begynner å </a:t>
            </a:r>
            <a:r>
              <a:rPr lang="nb-NO" dirty="0" err="1" smtClean="0"/>
              <a:t>google</a:t>
            </a:r>
            <a:r>
              <a:rPr lang="nb-NO" dirty="0" smtClean="0"/>
              <a:t> på nettet og forhøre deg med andre bekjente…</a:t>
            </a:r>
          </a:p>
          <a:p>
            <a:pPr lvl="1"/>
            <a:r>
              <a:rPr lang="nb-NO" dirty="0" smtClean="0"/>
              <a:t>Jeg føler at jeg har fått god informasjon og føler meg trygg på min avgjørelse om å starte på </a:t>
            </a:r>
            <a:r>
              <a:rPr lang="nb-NO" dirty="0" err="1" smtClean="0"/>
              <a:t>Livea</a:t>
            </a:r>
            <a:r>
              <a:rPr lang="nb-NO" dirty="0" smtClean="0"/>
              <a:t>-kurs. Du informerer  naboen din kort om at </a:t>
            </a:r>
            <a:r>
              <a:rPr lang="nb-NO" dirty="0" err="1" smtClean="0"/>
              <a:t>Livea</a:t>
            </a:r>
            <a:r>
              <a:rPr lang="nb-NO" dirty="0" smtClean="0"/>
              <a:t> ikke er en pulver-kur, men et </a:t>
            </a:r>
            <a:r>
              <a:rPr lang="nb-NO" dirty="0" err="1" smtClean="0"/>
              <a:t>livsstilskurs</a:t>
            </a:r>
            <a:r>
              <a:rPr lang="nb-NO" dirty="0" smtClean="0"/>
              <a:t>, og gir han </a:t>
            </a:r>
            <a:r>
              <a:rPr lang="nb-NO" dirty="0" err="1" smtClean="0"/>
              <a:t>nr</a:t>
            </a:r>
            <a:r>
              <a:rPr lang="nb-NO" dirty="0" smtClean="0"/>
              <a:t> til din kursholder om han har lyst å vite mer om det!</a:t>
            </a:r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6900" y="142875"/>
            <a:ext cx="2238540" cy="1457326"/>
          </a:xfrm>
          <a:prstGeom prst="rect">
            <a:avLst/>
          </a:prstGeom>
        </p:spPr>
      </p:pic>
      <p:pic>
        <p:nvPicPr>
          <p:cNvPr id="5" name="Bilde 4" descr="Unknow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6080" y="298450"/>
            <a:ext cx="15240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64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s">
  <a:themeElements>
    <a:clrScheme name="Bris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is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is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Bris.thmx</Template>
  <TotalTime>306</TotalTime>
  <Words>779</Words>
  <Application>Microsoft Macintosh PowerPoint</Application>
  <PresentationFormat>Skjermfremvisning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1" baseType="lpstr">
      <vt:lpstr>Bris</vt:lpstr>
      <vt:lpstr>Livsstilsendring</vt:lpstr>
      <vt:lpstr>Fra handling til reaksjon</vt:lpstr>
      <vt:lpstr>Endringshjulet</vt:lpstr>
      <vt:lpstr>Ranger deg selv… 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Livsstilsendring</dc:title>
  <dc:creator>Trude Bjørkheim</dc:creator>
  <cp:lastModifiedBy>Trude Bjørkheim</cp:lastModifiedBy>
  <cp:revision>16</cp:revision>
  <dcterms:created xsi:type="dcterms:W3CDTF">2015-12-09T12:10:35Z</dcterms:created>
  <dcterms:modified xsi:type="dcterms:W3CDTF">2015-12-16T12:27:57Z</dcterms:modified>
</cp:coreProperties>
</file>