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8" d="100"/>
          <a:sy n="78" d="100"/>
        </p:scale>
        <p:origin x="-171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EFFB7E-9CDA-544F-A633-F446F8A5E0BE}" type="datetimeFigureOut">
              <a:rPr lang="nb-NO" smtClean="0"/>
              <a:t>01.12.15</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B353E-CA79-0A4E-B678-843560DC8615}" type="slidenum">
              <a:rPr lang="nb-NO" smtClean="0"/>
              <a:t>‹#›</a:t>
            </a:fld>
            <a:endParaRPr lang="nb-NO"/>
          </a:p>
        </p:txBody>
      </p:sp>
    </p:spTree>
    <p:extLst>
      <p:ext uri="{BB962C8B-B14F-4D97-AF65-F5344CB8AC3E}">
        <p14:creationId xmlns:p14="http://schemas.microsoft.com/office/powerpoint/2010/main" val="24591375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C5BB353E-CA79-0A4E-B678-843560DC8615}" type="slidenum">
              <a:rPr lang="nb-NO" smtClean="0"/>
              <a:t>1</a:t>
            </a:fld>
            <a:endParaRPr lang="nb-NO"/>
          </a:p>
        </p:txBody>
      </p:sp>
    </p:spTree>
    <p:extLst>
      <p:ext uri="{BB962C8B-B14F-4D97-AF65-F5344CB8AC3E}">
        <p14:creationId xmlns:p14="http://schemas.microsoft.com/office/powerpoint/2010/main" val="1215748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dirty="0" smtClean="0"/>
              <a:t>Spør</a:t>
            </a:r>
            <a:r>
              <a:rPr lang="nb-NO" baseline="0" dirty="0" smtClean="0"/>
              <a:t> deltakerne om de har erfaring med å jobbe mot mål. Hvordan jobbet de? Hvilke utfordringer møtte de underveis </a:t>
            </a:r>
            <a:r>
              <a:rPr lang="nb-NO" baseline="0" dirty="0" err="1" smtClean="0"/>
              <a:t>osv</a:t>
            </a:r>
            <a:r>
              <a:rPr lang="nb-NO" baseline="0" dirty="0" smtClean="0"/>
              <a:t>… Prat litt om underbevisstheten vår, og at den kan sette en stopper for oss. Hele 90 % av all mental aktivitet er ubevisst.</a:t>
            </a:r>
            <a:endParaRPr lang="nb-NO" dirty="0" smtClean="0"/>
          </a:p>
          <a:p>
            <a:endParaRPr lang="nb-NO" dirty="0"/>
          </a:p>
        </p:txBody>
      </p:sp>
      <p:sp>
        <p:nvSpPr>
          <p:cNvPr id="4" name="Plassholder for lysbildenummer 3"/>
          <p:cNvSpPr>
            <a:spLocks noGrp="1"/>
          </p:cNvSpPr>
          <p:nvPr>
            <p:ph type="sldNum" sz="quarter" idx="10"/>
          </p:nvPr>
        </p:nvSpPr>
        <p:spPr/>
        <p:txBody>
          <a:bodyPr/>
          <a:lstStyle/>
          <a:p>
            <a:fld id="{C5BB353E-CA79-0A4E-B678-843560DC8615}" type="slidenum">
              <a:rPr lang="nb-NO" smtClean="0"/>
              <a:t>2</a:t>
            </a:fld>
            <a:endParaRPr lang="nb-NO"/>
          </a:p>
        </p:txBody>
      </p:sp>
    </p:spTree>
    <p:extLst>
      <p:ext uri="{BB962C8B-B14F-4D97-AF65-F5344CB8AC3E}">
        <p14:creationId xmlns:p14="http://schemas.microsoft.com/office/powerpoint/2010/main" val="1166642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Få deltakernes mening om hva komfortsonen er. Prat rundt temaet.</a:t>
            </a:r>
            <a:r>
              <a:rPr lang="nb-NO" baseline="0" dirty="0" smtClean="0"/>
              <a:t> Presenter ulike utfordringer man kan møte på når man prøver å bevege seg ut av komfortsonen. Fortell også om viktigheten av å presse seg ut av komfortsonen om man skal kunne klare å gjøre </a:t>
            </a:r>
            <a:endParaRPr lang="nb-NO" dirty="0"/>
          </a:p>
        </p:txBody>
      </p:sp>
      <p:sp>
        <p:nvSpPr>
          <p:cNvPr id="4" name="Plassholder for lysbildenummer 3"/>
          <p:cNvSpPr>
            <a:spLocks noGrp="1"/>
          </p:cNvSpPr>
          <p:nvPr>
            <p:ph type="sldNum" sz="quarter" idx="10"/>
          </p:nvPr>
        </p:nvSpPr>
        <p:spPr/>
        <p:txBody>
          <a:bodyPr/>
          <a:lstStyle/>
          <a:p>
            <a:fld id="{C5BB353E-CA79-0A4E-B678-843560DC8615}" type="slidenum">
              <a:rPr lang="nb-NO" smtClean="0"/>
              <a:t>3</a:t>
            </a:fld>
            <a:endParaRPr lang="nb-NO"/>
          </a:p>
        </p:txBody>
      </p:sp>
    </p:spTree>
    <p:extLst>
      <p:ext uri="{BB962C8B-B14F-4D97-AF65-F5344CB8AC3E}">
        <p14:creationId xmlns:p14="http://schemas.microsoft.com/office/powerpoint/2010/main" val="3951879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dirty="0" smtClean="0"/>
              <a:t>Dere</a:t>
            </a:r>
            <a:r>
              <a:rPr lang="nb-NO" baseline="0" dirty="0" smtClean="0"/>
              <a:t> skal nå jobbe med å lage konkrete mål. Gå igjennom SMART målene, og gi gjerne eksempler under hver av punktene. </a:t>
            </a:r>
            <a:endParaRPr lang="nb-NO" dirty="0" smtClean="0"/>
          </a:p>
          <a:p>
            <a:endParaRPr lang="nb-NO" dirty="0"/>
          </a:p>
        </p:txBody>
      </p:sp>
      <p:sp>
        <p:nvSpPr>
          <p:cNvPr id="4" name="Plassholder for lysbildenummer 3"/>
          <p:cNvSpPr>
            <a:spLocks noGrp="1"/>
          </p:cNvSpPr>
          <p:nvPr>
            <p:ph type="sldNum" sz="quarter" idx="10"/>
          </p:nvPr>
        </p:nvSpPr>
        <p:spPr/>
        <p:txBody>
          <a:bodyPr/>
          <a:lstStyle/>
          <a:p>
            <a:fld id="{C5BB353E-CA79-0A4E-B678-843560DC8615}" type="slidenum">
              <a:rPr lang="nb-NO" smtClean="0"/>
              <a:t>4</a:t>
            </a:fld>
            <a:endParaRPr lang="nb-NO"/>
          </a:p>
        </p:txBody>
      </p:sp>
    </p:spTree>
    <p:extLst>
      <p:ext uri="{BB962C8B-B14F-4D97-AF65-F5344CB8AC3E}">
        <p14:creationId xmlns:p14="http://schemas.microsoft.com/office/powerpoint/2010/main" val="3331585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dirty="0" smtClean="0"/>
              <a:t>Fortell om viktigheten av å sette seg delmål underveis. </a:t>
            </a:r>
          </a:p>
          <a:p>
            <a:endParaRPr lang="nb-NO" dirty="0"/>
          </a:p>
        </p:txBody>
      </p:sp>
      <p:sp>
        <p:nvSpPr>
          <p:cNvPr id="4" name="Plassholder for lysbildenummer 3"/>
          <p:cNvSpPr>
            <a:spLocks noGrp="1"/>
          </p:cNvSpPr>
          <p:nvPr>
            <p:ph type="sldNum" sz="quarter" idx="10"/>
          </p:nvPr>
        </p:nvSpPr>
        <p:spPr/>
        <p:txBody>
          <a:bodyPr/>
          <a:lstStyle/>
          <a:p>
            <a:fld id="{C5BB353E-CA79-0A4E-B678-843560DC8615}" type="slidenum">
              <a:rPr lang="nb-NO" smtClean="0"/>
              <a:t>5</a:t>
            </a:fld>
            <a:endParaRPr lang="nb-NO"/>
          </a:p>
        </p:txBody>
      </p:sp>
    </p:spTree>
    <p:extLst>
      <p:ext uri="{BB962C8B-B14F-4D97-AF65-F5344CB8AC3E}">
        <p14:creationId xmlns:p14="http://schemas.microsoft.com/office/powerpoint/2010/main" val="3185329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dirty="0" smtClean="0"/>
              <a:t>La deltakerne jobbe</a:t>
            </a:r>
            <a:r>
              <a:rPr lang="nb-NO" baseline="0" dirty="0" smtClean="0"/>
              <a:t> med SMART målene sine (både delmål og hovedmål). Gå gjerne rundt om hjelp dem underveis. (Her kan du også ev ta tilbake til sliden med SMART mål, slik at deltakerne husker hva de ulike bokstavene står for.</a:t>
            </a:r>
            <a:endParaRPr lang="nb-NO" dirty="0" smtClean="0"/>
          </a:p>
          <a:p>
            <a:endParaRPr lang="nb-NO" dirty="0"/>
          </a:p>
        </p:txBody>
      </p:sp>
      <p:sp>
        <p:nvSpPr>
          <p:cNvPr id="4" name="Plassholder for lysbildenummer 3"/>
          <p:cNvSpPr>
            <a:spLocks noGrp="1"/>
          </p:cNvSpPr>
          <p:nvPr>
            <p:ph type="sldNum" sz="quarter" idx="10"/>
          </p:nvPr>
        </p:nvSpPr>
        <p:spPr/>
        <p:txBody>
          <a:bodyPr/>
          <a:lstStyle/>
          <a:p>
            <a:fld id="{C5BB353E-CA79-0A4E-B678-843560DC8615}" type="slidenum">
              <a:rPr lang="nb-NO" smtClean="0"/>
              <a:t>6</a:t>
            </a:fld>
            <a:endParaRPr lang="nb-NO"/>
          </a:p>
        </p:txBody>
      </p:sp>
    </p:spTree>
    <p:extLst>
      <p:ext uri="{BB962C8B-B14F-4D97-AF65-F5344CB8AC3E}">
        <p14:creationId xmlns:p14="http://schemas.microsoft.com/office/powerpoint/2010/main" val="3752033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nb-NO" smtClean="0"/>
              <a:t>Klikk for å redigere tittelstil</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dirty="0"/>
          </a:p>
        </p:txBody>
      </p:sp>
      <p:sp>
        <p:nvSpPr>
          <p:cNvPr id="4" name="Date Placeholder 3"/>
          <p:cNvSpPr>
            <a:spLocks noGrp="1"/>
          </p:cNvSpPr>
          <p:nvPr>
            <p:ph type="dt" sz="half" idx="10"/>
          </p:nvPr>
        </p:nvSpPr>
        <p:spPr/>
        <p:txBody>
          <a:bodyPr/>
          <a:lstStyle/>
          <a:p>
            <a:fld id="{F65FECE4-A5F9-A143-9EC5-93A55B42AECA}" type="datetimeFigureOut">
              <a:rPr lang="nb-NO" smtClean="0"/>
              <a:t>01.12.15</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1DBBD71-04D0-3C41-B85D-86436141BA42}" type="slidenum">
              <a:rPr lang="nb-NO" smtClean="0"/>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nb-NO" smtClean="0"/>
              <a:t>Klikk for å redigere tittelstil</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F65FECE4-A5F9-A143-9EC5-93A55B42AECA}" type="datetimeFigureOut">
              <a:rPr lang="nb-NO" smtClean="0"/>
              <a:t>01.12.15</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91DBBD71-04D0-3C41-B85D-86436141BA42}" type="slidenum">
              <a:rPr lang="nb-NO" smtClean="0"/>
              <a:t>‹#›</a:t>
            </a:fld>
            <a:endParaRPr lang="nb-NO"/>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Dra bildet til plassholderen eller klikk ikonet for å legge til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a:p>
        </p:txBody>
      </p:sp>
      <p:sp>
        <p:nvSpPr>
          <p:cNvPr id="3" name="Vertical Text Placeholder 2"/>
          <p:cNvSpPr>
            <a:spLocks noGrp="1"/>
          </p:cNvSpPr>
          <p:nvPr>
            <p:ph type="body" orient="vert" idx="1"/>
          </p:nvPr>
        </p:nvSpPr>
        <p:spPr/>
        <p:txBody>
          <a:bodyPr vert="eaVert"/>
          <a:lstStyle>
            <a:lvl5pPr>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4" name="Date Placeholder 3"/>
          <p:cNvSpPr>
            <a:spLocks noGrp="1"/>
          </p:cNvSpPr>
          <p:nvPr>
            <p:ph type="dt" sz="half" idx="10"/>
          </p:nvPr>
        </p:nvSpPr>
        <p:spPr/>
        <p:txBody>
          <a:bodyPr/>
          <a:lstStyle/>
          <a:p>
            <a:fld id="{F65FECE4-A5F9-A143-9EC5-93A55B42AECA}" type="datetimeFigureOut">
              <a:rPr lang="nb-NO" smtClean="0"/>
              <a:t>01.12.15</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1DBBD71-04D0-3C41-B85D-86436141BA42}" type="slidenum">
              <a:rPr lang="nb-NO" smtClean="0"/>
              <a:t>‹#›</a:t>
            </a:fld>
            <a:endParaRPr lang="nb-N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nb-NO" smtClean="0"/>
              <a:t>Klikk for å redigere tittelstil</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4" name="Date Placeholder 3"/>
          <p:cNvSpPr>
            <a:spLocks noGrp="1"/>
          </p:cNvSpPr>
          <p:nvPr>
            <p:ph type="dt" sz="half" idx="10"/>
          </p:nvPr>
        </p:nvSpPr>
        <p:spPr/>
        <p:txBody>
          <a:bodyPr/>
          <a:lstStyle/>
          <a:p>
            <a:fld id="{F65FECE4-A5F9-A143-9EC5-93A55B42AECA}" type="datetimeFigureOut">
              <a:rPr lang="nb-NO" smtClean="0"/>
              <a:t>01.12.15</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1DBBD71-04D0-3C41-B85D-86436141BA42}" type="slidenum">
              <a:rPr lang="nb-NO" smtClean="0"/>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a:p>
        </p:txBody>
      </p:sp>
      <p:sp>
        <p:nvSpPr>
          <p:cNvPr id="3" name="Content Placeholder 2"/>
          <p:cNvSpPr>
            <a:spLocks noGrp="1"/>
          </p:cNvSpPr>
          <p:nvPr>
            <p:ph idx="1"/>
          </p:nvPr>
        </p:nvSpPr>
        <p:spPr/>
        <p:txBody>
          <a:bodyPr/>
          <a:lstStyle>
            <a:lvl5pPr>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4" name="Date Placeholder 3"/>
          <p:cNvSpPr>
            <a:spLocks noGrp="1"/>
          </p:cNvSpPr>
          <p:nvPr>
            <p:ph type="dt" sz="half" idx="10"/>
          </p:nvPr>
        </p:nvSpPr>
        <p:spPr/>
        <p:txBody>
          <a:bodyPr/>
          <a:lstStyle/>
          <a:p>
            <a:fld id="{F65FECE4-A5F9-A143-9EC5-93A55B42AECA}" type="datetimeFigureOut">
              <a:rPr lang="nb-NO" smtClean="0"/>
              <a:t>01.12.15</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1DBBD71-04D0-3C41-B85D-86436141BA42}" type="slidenum">
              <a:rPr lang="nb-NO" smtClean="0"/>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tellysbilde med bild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nb-NO" smtClean="0"/>
              <a:t>Klikk for å redigere tittelstil</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dirty="0"/>
          </a:p>
        </p:txBody>
      </p:sp>
      <p:sp>
        <p:nvSpPr>
          <p:cNvPr id="4" name="Date Placeholder 3"/>
          <p:cNvSpPr>
            <a:spLocks noGrp="1"/>
          </p:cNvSpPr>
          <p:nvPr>
            <p:ph type="dt" sz="half" idx="10"/>
          </p:nvPr>
        </p:nvSpPr>
        <p:spPr/>
        <p:txBody>
          <a:bodyPr/>
          <a:lstStyle/>
          <a:p>
            <a:fld id="{F65FECE4-A5F9-A143-9EC5-93A55B42AECA}" type="datetimeFigureOut">
              <a:rPr lang="nb-NO" smtClean="0"/>
              <a:t>01.12.15</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1DBBD71-04D0-3C41-B85D-86436141BA42}" type="slidenum">
              <a:rPr lang="nb-NO" smtClean="0"/>
              <a:t>‹#›</a:t>
            </a:fld>
            <a:endParaRPr lang="nb-NO"/>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Dra bildet til plassholderen eller klikk ikonet for å legge til</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nb-NO" smtClean="0"/>
              <a:t>Klikk for å redigere tittelstil</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F65FECE4-A5F9-A143-9EC5-93A55B42AECA}" type="datetimeFigureOut">
              <a:rPr lang="nb-NO" smtClean="0"/>
              <a:t>01.12.15</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1DBBD71-04D0-3C41-B85D-86436141BA42}" type="slidenum">
              <a:rPr lang="nb-NO" smtClean="0"/>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nb-NO" smtClean="0"/>
              <a:t>Klikk for å redigere tittelstil</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5" name="Date Placeholder 4"/>
          <p:cNvSpPr>
            <a:spLocks noGrp="1"/>
          </p:cNvSpPr>
          <p:nvPr>
            <p:ph type="dt" sz="half" idx="10"/>
          </p:nvPr>
        </p:nvSpPr>
        <p:spPr/>
        <p:txBody>
          <a:bodyPr/>
          <a:lstStyle/>
          <a:p>
            <a:fld id="{F65FECE4-A5F9-A143-9EC5-93A55B42AECA}" type="datetimeFigureOut">
              <a:rPr lang="nb-NO" smtClean="0"/>
              <a:t>01.12.15</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91DBBD71-04D0-3C41-B85D-86436141BA42}" type="slidenum">
              <a:rPr lang="nb-NO" smtClean="0"/>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nb-NO" smtClean="0"/>
              <a:t>Klikk for å redigere tittelstil</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7" name="Date Placeholder 6"/>
          <p:cNvSpPr>
            <a:spLocks noGrp="1"/>
          </p:cNvSpPr>
          <p:nvPr>
            <p:ph type="dt" sz="half" idx="10"/>
          </p:nvPr>
        </p:nvSpPr>
        <p:spPr/>
        <p:txBody>
          <a:bodyPr/>
          <a:lstStyle/>
          <a:p>
            <a:fld id="{F65FECE4-A5F9-A143-9EC5-93A55B42AECA}" type="datetimeFigureOut">
              <a:rPr lang="nb-NO" smtClean="0"/>
              <a:t>01.12.15</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91DBBD71-04D0-3C41-B85D-86436141BA42}" type="slidenum">
              <a:rPr lang="nb-NO" smtClean="0"/>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a:p>
        </p:txBody>
      </p:sp>
      <p:sp>
        <p:nvSpPr>
          <p:cNvPr id="3" name="Date Placeholder 2"/>
          <p:cNvSpPr>
            <a:spLocks noGrp="1"/>
          </p:cNvSpPr>
          <p:nvPr>
            <p:ph type="dt" sz="half" idx="10"/>
          </p:nvPr>
        </p:nvSpPr>
        <p:spPr/>
        <p:txBody>
          <a:bodyPr/>
          <a:lstStyle/>
          <a:p>
            <a:fld id="{F65FECE4-A5F9-A143-9EC5-93A55B42AECA}" type="datetimeFigureOut">
              <a:rPr lang="nb-NO" smtClean="0"/>
              <a:t>01.12.15</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91DBBD71-04D0-3C41-B85D-86436141BA42}" type="slidenum">
              <a:rPr lang="nb-NO" smtClean="0"/>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FECE4-A5F9-A143-9EC5-93A55B42AECA}" type="datetimeFigureOut">
              <a:rPr lang="nb-NO" smtClean="0"/>
              <a:t>01.12.15</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91DBBD71-04D0-3C41-B85D-86436141BA42}" type="slidenum">
              <a:rPr lang="nb-NO" smtClean="0"/>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nb-NO" smtClean="0"/>
              <a:t>Klikk for å redigere tittelstil</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F65FECE4-A5F9-A143-9EC5-93A55B42AECA}" type="datetimeFigureOut">
              <a:rPr lang="nb-NO" smtClean="0"/>
              <a:t>01.12.15</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91DBBD71-04D0-3C41-B85D-86436141BA42}" type="slidenum">
              <a:rPr lang="nb-NO" smtClean="0"/>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nb-NO" smtClean="0"/>
              <a:t>Klikk for å redigere tittelstil</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F65FECE4-A5F9-A143-9EC5-93A55B42AECA}" type="datetimeFigureOut">
              <a:rPr lang="nb-NO" smtClean="0"/>
              <a:t>01.12.15</a:t>
            </a:fld>
            <a:endParaRPr lang="nb-NO"/>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nb-NO"/>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91DBBD71-04D0-3C41-B85D-86436141BA42}" type="slidenum">
              <a:rPr lang="nb-NO" smtClean="0"/>
              <a:t>‹#›</a:t>
            </a:fld>
            <a:endParaRPr lang="nb-N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Målprosesser</a:t>
            </a:r>
            <a:endParaRPr lang="nb-NO" dirty="0"/>
          </a:p>
        </p:txBody>
      </p:sp>
      <p:sp>
        <p:nvSpPr>
          <p:cNvPr id="3" name="Undertittel 2"/>
          <p:cNvSpPr>
            <a:spLocks noGrp="1"/>
          </p:cNvSpPr>
          <p:nvPr>
            <p:ph type="subTitle" idx="1"/>
          </p:nvPr>
        </p:nvSpPr>
        <p:spPr/>
        <p:txBody>
          <a:bodyPr/>
          <a:lstStyle/>
          <a:p>
            <a:r>
              <a:rPr lang="nb-NO" dirty="0" smtClean="0"/>
              <a:t>Uke 2</a:t>
            </a:r>
            <a:endParaRPr lang="nb-NO" dirty="0"/>
          </a:p>
        </p:txBody>
      </p:sp>
      <p:pic>
        <p:nvPicPr>
          <p:cNvPr id="4" name="Bilde 3" descr="Unknow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5359" y="340300"/>
            <a:ext cx="1524000" cy="609600"/>
          </a:xfrm>
          <a:prstGeom prst="rect">
            <a:avLst/>
          </a:prstGeom>
        </p:spPr>
      </p:pic>
      <p:pic>
        <p:nvPicPr>
          <p:cNvPr id="5" name="Bilde 4" descr="Unknown-2.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2827" y="4790802"/>
            <a:ext cx="2468450" cy="1621870"/>
          </a:xfrm>
          <a:prstGeom prst="rect">
            <a:avLst/>
          </a:prstGeom>
        </p:spPr>
      </p:pic>
    </p:spTree>
    <p:extLst>
      <p:ext uri="{BB962C8B-B14F-4D97-AF65-F5344CB8AC3E}">
        <p14:creationId xmlns:p14="http://schemas.microsoft.com/office/powerpoint/2010/main" val="13813795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Målprosesser:</a:t>
            </a:r>
            <a:endParaRPr lang="nb-NO" dirty="0"/>
          </a:p>
        </p:txBody>
      </p:sp>
      <p:sp>
        <p:nvSpPr>
          <p:cNvPr id="3" name="Plassholder for innhold 2"/>
          <p:cNvSpPr>
            <a:spLocks noGrp="1"/>
          </p:cNvSpPr>
          <p:nvPr>
            <p:ph idx="1"/>
          </p:nvPr>
        </p:nvSpPr>
        <p:spPr/>
        <p:txBody>
          <a:bodyPr/>
          <a:lstStyle/>
          <a:p>
            <a:r>
              <a:rPr lang="nb-NO" dirty="0" smtClean="0"/>
              <a:t>Hvordan sette seg et mål?</a:t>
            </a:r>
          </a:p>
          <a:p>
            <a:r>
              <a:rPr lang="nb-NO" dirty="0" smtClean="0"/>
              <a:t>Fremgangsmåte</a:t>
            </a:r>
          </a:p>
          <a:p>
            <a:r>
              <a:rPr lang="nb-NO" dirty="0" smtClean="0"/>
              <a:t>Hinder på veien</a:t>
            </a:r>
          </a:p>
          <a:p>
            <a:r>
              <a:rPr lang="nb-NO" dirty="0" smtClean="0"/>
              <a:t>Underbevisstheten</a:t>
            </a:r>
            <a:endParaRPr lang="nb-NO" dirty="0"/>
          </a:p>
        </p:txBody>
      </p:sp>
      <p:pic>
        <p:nvPicPr>
          <p:cNvPr id="4" name="Bilde 3" descr="Unknow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67551" y="421700"/>
            <a:ext cx="1524000" cy="609600"/>
          </a:xfrm>
          <a:prstGeom prst="rect">
            <a:avLst/>
          </a:prstGeom>
        </p:spPr>
      </p:pic>
      <p:pic>
        <p:nvPicPr>
          <p:cNvPr id="5" name="Bilde 4" descr="images-3.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87951" y="2951526"/>
            <a:ext cx="3403600" cy="2387600"/>
          </a:xfrm>
          <a:prstGeom prst="rect">
            <a:avLst/>
          </a:prstGeom>
        </p:spPr>
      </p:pic>
    </p:spTree>
    <p:extLst>
      <p:ext uri="{BB962C8B-B14F-4D97-AF65-F5344CB8AC3E}">
        <p14:creationId xmlns:p14="http://schemas.microsoft.com/office/powerpoint/2010/main" val="26182027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p:tgtEl>
                                          <p:spTgt spid="5"/>
                                        </p:tgtEl>
                                        <p:attrNameLst>
                                          <p:attrName>ppt_y</p:attrName>
                                        </p:attrNameLst>
                                      </p:cBhvr>
                                      <p:tavLst>
                                        <p:tav tm="0">
                                          <p:val>
                                            <p:strVal val="#ppt_y+#ppt_h*1.125000"/>
                                          </p:val>
                                        </p:tav>
                                        <p:tav tm="100000">
                                          <p:val>
                                            <p:strVal val="#ppt_y"/>
                                          </p:val>
                                        </p:tav>
                                      </p:tavLst>
                                    </p:anim>
                                    <p:animEffect transition="in" filter="wipe(up)">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Komfortsonen:</a:t>
            </a:r>
            <a:endParaRPr lang="nb-NO" dirty="0"/>
          </a:p>
        </p:txBody>
      </p:sp>
      <p:sp>
        <p:nvSpPr>
          <p:cNvPr id="3" name="Plassholder for innhold 2"/>
          <p:cNvSpPr>
            <a:spLocks noGrp="1"/>
          </p:cNvSpPr>
          <p:nvPr>
            <p:ph idx="1"/>
          </p:nvPr>
        </p:nvSpPr>
        <p:spPr/>
        <p:txBody>
          <a:bodyPr/>
          <a:lstStyle/>
          <a:p>
            <a:r>
              <a:rPr lang="nb-NO" dirty="0" smtClean="0"/>
              <a:t>Kan være et hinder for måloppnåelse</a:t>
            </a:r>
          </a:p>
          <a:p>
            <a:r>
              <a:rPr lang="nb-NO" dirty="0" smtClean="0"/>
              <a:t>Mentale utfordringer</a:t>
            </a:r>
          </a:p>
          <a:p>
            <a:r>
              <a:rPr lang="nb-NO" dirty="0" smtClean="0"/>
              <a:t>Fysiske utfordringer</a:t>
            </a:r>
          </a:p>
          <a:p>
            <a:r>
              <a:rPr lang="nb-NO" dirty="0" smtClean="0"/>
              <a:t>Press deg selv ut av komfortsonen</a:t>
            </a:r>
            <a:endParaRPr lang="nb-NO" dirty="0"/>
          </a:p>
        </p:txBody>
      </p:sp>
      <p:pic>
        <p:nvPicPr>
          <p:cNvPr id="4" name="Bilde 3" descr="Unknow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67551" y="356580"/>
            <a:ext cx="1524000" cy="609600"/>
          </a:xfrm>
          <a:prstGeom prst="rect">
            <a:avLst/>
          </a:prstGeom>
        </p:spPr>
      </p:pic>
      <p:pic>
        <p:nvPicPr>
          <p:cNvPr id="5" name="Bilde 4" descr="Unknown-3.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43551" y="3886201"/>
            <a:ext cx="3048000" cy="2057400"/>
          </a:xfrm>
          <a:prstGeom prst="rect">
            <a:avLst/>
          </a:prstGeom>
        </p:spPr>
      </p:pic>
    </p:spTree>
    <p:extLst>
      <p:ext uri="{BB962C8B-B14F-4D97-AF65-F5344CB8AC3E}">
        <p14:creationId xmlns:p14="http://schemas.microsoft.com/office/powerpoint/2010/main" val="4611836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p:tgtEl>
                                          <p:spTgt spid="5"/>
                                        </p:tgtEl>
                                        <p:attrNameLst>
                                          <p:attrName>ppt_y</p:attrName>
                                        </p:attrNameLst>
                                      </p:cBhvr>
                                      <p:tavLst>
                                        <p:tav tm="0">
                                          <p:val>
                                            <p:strVal val="#ppt_y+#ppt_h*1.125000"/>
                                          </p:val>
                                        </p:tav>
                                        <p:tav tm="100000">
                                          <p:val>
                                            <p:strVal val="#ppt_y"/>
                                          </p:val>
                                        </p:tav>
                                      </p:tavLst>
                                    </p:anim>
                                    <p:animEffect transition="in" filter="wipe(up)">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SMART-mål:</a:t>
            </a:r>
            <a:endParaRPr lang="nb-NO" dirty="0"/>
          </a:p>
        </p:txBody>
      </p:sp>
      <p:sp>
        <p:nvSpPr>
          <p:cNvPr id="3" name="Plassholder for innhold 2"/>
          <p:cNvSpPr>
            <a:spLocks noGrp="1"/>
          </p:cNvSpPr>
          <p:nvPr>
            <p:ph idx="1"/>
          </p:nvPr>
        </p:nvSpPr>
        <p:spPr/>
        <p:txBody>
          <a:bodyPr/>
          <a:lstStyle/>
          <a:p>
            <a:r>
              <a:rPr lang="nb-NO" b="1" dirty="0" smtClean="0"/>
              <a:t>S</a:t>
            </a:r>
            <a:r>
              <a:rPr lang="nb-NO" dirty="0" smtClean="0"/>
              <a:t>pesifikk</a:t>
            </a:r>
          </a:p>
          <a:p>
            <a:r>
              <a:rPr lang="nb-NO" b="1" dirty="0" smtClean="0"/>
              <a:t>M</a:t>
            </a:r>
            <a:r>
              <a:rPr lang="nb-NO" dirty="0" smtClean="0"/>
              <a:t>otiverende</a:t>
            </a:r>
          </a:p>
          <a:p>
            <a:r>
              <a:rPr lang="nb-NO" b="1" dirty="0" smtClean="0"/>
              <a:t>A</a:t>
            </a:r>
            <a:r>
              <a:rPr lang="nb-NO" dirty="0" smtClean="0"/>
              <a:t>mbisiøst</a:t>
            </a:r>
          </a:p>
          <a:p>
            <a:r>
              <a:rPr lang="nb-NO" b="1" dirty="0" smtClean="0"/>
              <a:t>R</a:t>
            </a:r>
            <a:r>
              <a:rPr lang="nb-NO" dirty="0" smtClean="0"/>
              <a:t>ealistisk</a:t>
            </a:r>
          </a:p>
          <a:p>
            <a:r>
              <a:rPr lang="nb-NO" b="1" dirty="0" smtClean="0"/>
              <a:t>T</a:t>
            </a:r>
            <a:r>
              <a:rPr lang="nb-NO" dirty="0" smtClean="0"/>
              <a:t>idsbestemt</a:t>
            </a:r>
            <a:endParaRPr lang="nb-NO" b="1" dirty="0"/>
          </a:p>
        </p:txBody>
      </p:sp>
      <p:pic>
        <p:nvPicPr>
          <p:cNvPr id="4" name="Bilde 3" descr="Unknow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67551" y="340299"/>
            <a:ext cx="1524000" cy="609600"/>
          </a:xfrm>
          <a:prstGeom prst="rect">
            <a:avLst/>
          </a:prstGeom>
        </p:spPr>
      </p:pic>
      <p:pic>
        <p:nvPicPr>
          <p:cNvPr id="6" name="Bilde 5" descr="images-5.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94953" y="2108200"/>
            <a:ext cx="3086100" cy="2628900"/>
          </a:xfrm>
          <a:prstGeom prst="rect">
            <a:avLst/>
          </a:prstGeom>
        </p:spPr>
      </p:pic>
    </p:spTree>
    <p:extLst>
      <p:ext uri="{BB962C8B-B14F-4D97-AF65-F5344CB8AC3E}">
        <p14:creationId xmlns:p14="http://schemas.microsoft.com/office/powerpoint/2010/main" val="32393595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p:tgtEl>
                                          <p:spTgt spid="6"/>
                                        </p:tgtEl>
                                        <p:attrNameLst>
                                          <p:attrName>ppt_y</p:attrName>
                                        </p:attrNameLst>
                                      </p:cBhvr>
                                      <p:tavLst>
                                        <p:tav tm="0">
                                          <p:val>
                                            <p:strVal val="#ppt_y+#ppt_h*1.125000"/>
                                          </p:val>
                                        </p:tav>
                                        <p:tav tm="100000">
                                          <p:val>
                                            <p:strVal val="#ppt_y"/>
                                          </p:val>
                                        </p:tav>
                                      </p:tavLst>
                                    </p:anim>
                                    <p:animEffect transition="in" filter="wipe(up)">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Delmål:</a:t>
            </a:r>
            <a:endParaRPr lang="nb-NO" dirty="0"/>
          </a:p>
        </p:txBody>
      </p:sp>
      <p:sp>
        <p:nvSpPr>
          <p:cNvPr id="3" name="Plassholder for innhold 2"/>
          <p:cNvSpPr>
            <a:spLocks noGrp="1"/>
          </p:cNvSpPr>
          <p:nvPr>
            <p:ph idx="1"/>
          </p:nvPr>
        </p:nvSpPr>
        <p:spPr/>
        <p:txBody>
          <a:bodyPr/>
          <a:lstStyle/>
          <a:p>
            <a:r>
              <a:rPr lang="nb-NO" dirty="0" smtClean="0"/>
              <a:t>Holde motivasjonen oppe</a:t>
            </a:r>
          </a:p>
          <a:p>
            <a:r>
              <a:rPr lang="nb-NO" dirty="0" smtClean="0"/>
              <a:t>Holde fokus</a:t>
            </a:r>
          </a:p>
          <a:p>
            <a:r>
              <a:rPr lang="nb-NO" dirty="0" smtClean="0"/>
              <a:t>Være strategisk</a:t>
            </a:r>
          </a:p>
          <a:p>
            <a:r>
              <a:rPr lang="nb-NO" dirty="0" smtClean="0"/>
              <a:t>Gradvis progresjon mot målet</a:t>
            </a:r>
          </a:p>
          <a:p>
            <a:r>
              <a:rPr lang="nb-NO" dirty="0" smtClean="0"/>
              <a:t>Mestringsfølelse og selvtillit</a:t>
            </a:r>
            <a:endParaRPr lang="nb-NO" dirty="0"/>
          </a:p>
        </p:txBody>
      </p:sp>
      <p:pic>
        <p:nvPicPr>
          <p:cNvPr id="4" name="Bilde 3" descr="Unknow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67551" y="405420"/>
            <a:ext cx="1524000" cy="609600"/>
          </a:xfrm>
          <a:prstGeom prst="rect">
            <a:avLst/>
          </a:prstGeom>
        </p:spPr>
      </p:pic>
      <p:pic>
        <p:nvPicPr>
          <p:cNvPr id="5" name="Bilde 4" descr="images-6.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18200" y="2610321"/>
            <a:ext cx="2705100" cy="1917700"/>
          </a:xfrm>
          <a:prstGeom prst="rect">
            <a:avLst/>
          </a:prstGeom>
        </p:spPr>
      </p:pic>
    </p:spTree>
    <p:extLst>
      <p:ext uri="{BB962C8B-B14F-4D97-AF65-F5344CB8AC3E}">
        <p14:creationId xmlns:p14="http://schemas.microsoft.com/office/powerpoint/2010/main" val="39401622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p:tgtEl>
                                          <p:spTgt spid="5"/>
                                        </p:tgtEl>
                                        <p:attrNameLst>
                                          <p:attrName>ppt_y</p:attrName>
                                        </p:attrNameLst>
                                      </p:cBhvr>
                                      <p:tavLst>
                                        <p:tav tm="0">
                                          <p:val>
                                            <p:strVal val="#ppt_y+#ppt_h*1.125000"/>
                                          </p:val>
                                        </p:tav>
                                        <p:tav tm="100000">
                                          <p:val>
                                            <p:strVal val="#ppt_y"/>
                                          </p:val>
                                        </p:tav>
                                      </p:tavLst>
                                    </p:anim>
                                    <p:animEffect transition="in" filter="wipe(up)">
                                      <p:cBhvr>
                                        <p:cTn id="3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dirty="0"/>
          </a:p>
        </p:txBody>
      </p:sp>
      <p:pic>
        <p:nvPicPr>
          <p:cNvPr id="4" name="Plassholder for bilde 4"/>
          <p:cNvPicPr>
            <a:picLocks noGrp="1" noChangeAspect="1"/>
          </p:cNvPicPr>
          <p:nvPr>
            <p:ph idx="1"/>
          </p:nvPr>
        </p:nvPicPr>
        <p:blipFill>
          <a:blip r:embed="rId3" cstate="print">
            <a:extLst>
              <a:ext uri="{28A0092B-C50C-407E-A947-70E740481C1C}">
                <a14:useLocalDpi xmlns:a14="http://schemas.microsoft.com/office/drawing/2010/main" val="0"/>
              </a:ext>
            </a:extLst>
          </a:blip>
          <a:srcRect t="18156" b="18156"/>
          <a:stretch>
            <a:fillRect/>
          </a:stretch>
        </p:blipFill>
        <p:spPr/>
      </p:pic>
      <p:pic>
        <p:nvPicPr>
          <p:cNvPr id="5" name="Bilde 4" descr="Unknow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7551" y="324020"/>
            <a:ext cx="1524000" cy="609600"/>
          </a:xfrm>
          <a:prstGeom prst="rect">
            <a:avLst/>
          </a:prstGeom>
        </p:spPr>
      </p:pic>
    </p:spTree>
    <p:extLst>
      <p:ext uri="{BB962C8B-B14F-4D97-AF65-F5344CB8AC3E}">
        <p14:creationId xmlns:p14="http://schemas.microsoft.com/office/powerpoint/2010/main" val="104098232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is">
  <a:themeElements>
    <a:clrScheme name="Bris">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is">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is">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Bris.thmx</Template>
  <TotalTime>31</TotalTime>
  <Words>242</Words>
  <Application>Microsoft Macintosh PowerPoint</Application>
  <PresentationFormat>Skjermfremvisning (4:3)</PresentationFormat>
  <Paragraphs>35</Paragraphs>
  <Slides>6</Slides>
  <Notes>6</Notes>
  <HiddenSlides>0</HiddenSlides>
  <MMClips>0</MMClips>
  <ScaleCrop>false</ScaleCrop>
  <HeadingPairs>
    <vt:vector size="4" baseType="variant">
      <vt:variant>
        <vt:lpstr>Tema</vt:lpstr>
      </vt:variant>
      <vt:variant>
        <vt:i4>1</vt:i4>
      </vt:variant>
      <vt:variant>
        <vt:lpstr>Lysbildetitler</vt:lpstr>
      </vt:variant>
      <vt:variant>
        <vt:i4>6</vt:i4>
      </vt:variant>
    </vt:vector>
  </HeadingPairs>
  <TitlesOfParts>
    <vt:vector size="7" baseType="lpstr">
      <vt:lpstr>Bris</vt:lpstr>
      <vt:lpstr>Målprosesser</vt:lpstr>
      <vt:lpstr>Målprosesser:</vt:lpstr>
      <vt:lpstr>Komfortsonen:</vt:lpstr>
      <vt:lpstr>SMART-mål:</vt:lpstr>
      <vt:lpstr>Delmål:</vt:lpstr>
      <vt:lpstr>PowerPoint-presentasjon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Målprosesser</dc:title>
  <dc:creator>Trude Bjørkheim</dc:creator>
  <cp:lastModifiedBy>Trude Bjørkheim</cp:lastModifiedBy>
  <cp:revision>5</cp:revision>
  <dcterms:created xsi:type="dcterms:W3CDTF">2015-12-01T11:49:00Z</dcterms:created>
  <dcterms:modified xsi:type="dcterms:W3CDTF">2015-12-01T12:20:19Z</dcterms:modified>
</cp:coreProperties>
</file>