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7" r:id="rId3"/>
    <p:sldId id="262" r:id="rId4"/>
    <p:sldId id="261" r:id="rId5"/>
    <p:sldId id="258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8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74AB-7761-324E-88CB-BD4F790B2304}" type="datetimeFigureOut">
              <a:rPr lang="nb-NO" smtClean="0"/>
              <a:t>01.12.15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1251-1E6B-3240-AA9C-D3C709367BC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74AB-7761-324E-88CB-BD4F790B2304}" type="datetimeFigureOut">
              <a:rPr lang="nb-NO" smtClean="0"/>
              <a:t>01.12.15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1251-1E6B-3240-AA9C-D3C709367BCA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74AB-7761-324E-88CB-BD4F790B2304}" type="datetimeFigureOut">
              <a:rPr lang="nb-NO" smtClean="0"/>
              <a:t>01.12.15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1251-1E6B-3240-AA9C-D3C709367BC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74AB-7761-324E-88CB-BD4F790B2304}" type="datetimeFigureOut">
              <a:rPr lang="nb-NO" smtClean="0"/>
              <a:t>01.12.15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1251-1E6B-3240-AA9C-D3C709367BC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74AB-7761-324E-88CB-BD4F790B2304}" type="datetimeFigureOut">
              <a:rPr lang="nb-NO" smtClean="0"/>
              <a:t>01.12.15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1251-1E6B-3240-AA9C-D3C709367BC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lysbil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74AB-7761-324E-88CB-BD4F790B2304}" type="datetimeFigureOut">
              <a:rPr lang="nb-NO" smtClean="0"/>
              <a:t>01.12.15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1251-1E6B-3240-AA9C-D3C709367BCA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Dra bildet til plassholderen eller klikk ikonet for å legge til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74AB-7761-324E-88CB-BD4F790B2304}" type="datetimeFigureOut">
              <a:rPr lang="nb-NO" smtClean="0"/>
              <a:t>01.12.15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1251-1E6B-3240-AA9C-D3C709367BC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74AB-7761-324E-88CB-BD4F790B2304}" type="datetimeFigureOut">
              <a:rPr lang="nb-NO" smtClean="0"/>
              <a:t>01.12.15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1251-1E6B-3240-AA9C-D3C709367BC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74AB-7761-324E-88CB-BD4F790B2304}" type="datetimeFigureOut">
              <a:rPr lang="nb-NO" smtClean="0"/>
              <a:t>01.12.15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1251-1E6B-3240-AA9C-D3C709367BC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74AB-7761-324E-88CB-BD4F790B2304}" type="datetimeFigureOut">
              <a:rPr lang="nb-NO" smtClean="0"/>
              <a:t>01.12.15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1251-1E6B-3240-AA9C-D3C709367BC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74AB-7761-324E-88CB-BD4F790B2304}" type="datetimeFigureOut">
              <a:rPr lang="nb-NO" smtClean="0"/>
              <a:t>01.12.15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1251-1E6B-3240-AA9C-D3C709367BC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F74AB-7761-324E-88CB-BD4F790B2304}" type="datetimeFigureOut">
              <a:rPr lang="nb-NO" smtClean="0"/>
              <a:t>01.12.15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1251-1E6B-3240-AA9C-D3C709367BCA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b-NO" smtClean="0"/>
              <a:t>Klikk for å redigere tittelstil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43F74AB-7761-324E-88CB-BD4F790B2304}" type="datetimeFigureOut">
              <a:rPr lang="nb-NO" smtClean="0"/>
              <a:t>01.12.15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E0FF1251-1E6B-3240-AA9C-D3C709367BCA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Velkommen til </a:t>
            </a:r>
            <a:r>
              <a:rPr lang="nb-NO" dirty="0" err="1" smtClean="0"/>
              <a:t>Livea</a:t>
            </a:r>
            <a:r>
              <a:rPr lang="nb-NO" dirty="0" smtClean="0"/>
              <a:t> </a:t>
            </a:r>
            <a:r>
              <a:rPr lang="nb-NO" dirty="0" err="1" smtClean="0"/>
              <a:t>Livsstilskurs</a:t>
            </a:r>
            <a:r>
              <a:rPr lang="nb-NO" dirty="0" smtClean="0"/>
              <a:t>!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Uke 1</a:t>
            </a:r>
          </a:p>
          <a:p>
            <a:r>
              <a:rPr lang="nb-NO" dirty="0" smtClean="0"/>
              <a:t>Oppstart</a:t>
            </a:r>
            <a:endParaRPr lang="nb-NO" dirty="0"/>
          </a:p>
        </p:txBody>
      </p:sp>
      <p:pic>
        <p:nvPicPr>
          <p:cNvPr id="4" name="Bilde 3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9079" y="372860"/>
            <a:ext cx="1524000" cy="609600"/>
          </a:xfrm>
          <a:prstGeom prst="rect">
            <a:avLst/>
          </a:prstGeom>
        </p:spPr>
      </p:pic>
      <p:pic>
        <p:nvPicPr>
          <p:cNvPr id="5" name="Bilde 4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752" y="4544904"/>
            <a:ext cx="2051186" cy="209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8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Livea</a:t>
            </a:r>
            <a:r>
              <a:rPr lang="nb-NO" dirty="0" smtClean="0"/>
              <a:t> </a:t>
            </a:r>
            <a:r>
              <a:rPr lang="nb-NO" dirty="0" err="1" smtClean="0"/>
              <a:t>Livsstilskurs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6 måneders program</a:t>
            </a:r>
          </a:p>
          <a:p>
            <a:r>
              <a:rPr lang="nb-NO" dirty="0" smtClean="0"/>
              <a:t>Gruppetreff i 16 uker</a:t>
            </a:r>
          </a:p>
          <a:p>
            <a:pPr marL="0" indent="0">
              <a:buNone/>
            </a:pPr>
            <a:r>
              <a:rPr lang="nb-NO" dirty="0"/>
              <a:t>	</a:t>
            </a:r>
            <a:r>
              <a:rPr lang="nb-NO" dirty="0" smtClean="0"/>
              <a:t>-Leksjoner innen kosthold, trening og mental 	trening</a:t>
            </a:r>
          </a:p>
          <a:p>
            <a:r>
              <a:rPr lang="nb-NO" dirty="0" smtClean="0"/>
              <a:t>4 individuelle samtaler med kursleder etter 16 uker</a:t>
            </a:r>
            <a:endParaRPr lang="nb-NO" dirty="0"/>
          </a:p>
        </p:txBody>
      </p:sp>
      <p:pic>
        <p:nvPicPr>
          <p:cNvPr id="4" name="Bilde 3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078" y="291460"/>
            <a:ext cx="1524000" cy="609600"/>
          </a:xfrm>
          <a:prstGeom prst="rect">
            <a:avLst/>
          </a:prstGeom>
        </p:spPr>
      </p:pic>
      <p:pic>
        <p:nvPicPr>
          <p:cNvPr id="5" name="Bilde 4" descr="tumblr_inline_mlunkqT0IE1ruihs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997" y="4382481"/>
            <a:ext cx="7356078" cy="2182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010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Praktisk info: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Ukentlige treff i 16 uker</a:t>
            </a:r>
          </a:p>
          <a:p>
            <a:r>
              <a:rPr lang="nb-NO" dirty="0" smtClean="0"/>
              <a:t>Kurskveld: 2 timer. </a:t>
            </a:r>
          </a:p>
          <a:p>
            <a:pPr lvl="1"/>
            <a:r>
              <a:rPr lang="nb-NO" dirty="0" smtClean="0"/>
              <a:t>30 min felles trening</a:t>
            </a:r>
          </a:p>
          <a:p>
            <a:pPr lvl="1"/>
            <a:r>
              <a:rPr lang="nb-NO" dirty="0" smtClean="0"/>
              <a:t>20 ”</a:t>
            </a:r>
            <a:r>
              <a:rPr lang="nb-NO" dirty="0" err="1" smtClean="0"/>
              <a:t>minutteren</a:t>
            </a:r>
            <a:r>
              <a:rPr lang="nb-NO" dirty="0" smtClean="0"/>
              <a:t>”</a:t>
            </a:r>
          </a:p>
          <a:p>
            <a:pPr lvl="1"/>
            <a:r>
              <a:rPr lang="nb-NO" dirty="0" smtClean="0"/>
              <a:t>Leksjon</a:t>
            </a:r>
          </a:p>
          <a:p>
            <a:pPr lvl="1"/>
            <a:r>
              <a:rPr lang="nb-NO" dirty="0" smtClean="0"/>
              <a:t>Veiing</a:t>
            </a:r>
          </a:p>
          <a:p>
            <a:r>
              <a:rPr lang="nb-NO" dirty="0" smtClean="0"/>
              <a:t>4 faser</a:t>
            </a:r>
          </a:p>
          <a:p>
            <a:endParaRPr lang="nb-NO" dirty="0" smtClean="0"/>
          </a:p>
          <a:p>
            <a:endParaRPr lang="nb-NO" dirty="0"/>
          </a:p>
        </p:txBody>
      </p:sp>
      <p:pic>
        <p:nvPicPr>
          <p:cNvPr id="4" name="Bilde 3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551" y="372860"/>
            <a:ext cx="1524000" cy="609600"/>
          </a:xfrm>
          <a:prstGeom prst="rect">
            <a:avLst/>
          </a:prstGeom>
        </p:spPr>
      </p:pic>
      <p:pic>
        <p:nvPicPr>
          <p:cNvPr id="5" name="Bilde 4" descr="th-4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174" y="3308559"/>
            <a:ext cx="4214657" cy="2922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789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Forventninger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Dine forventninger til kurset og din kursleder?</a:t>
            </a:r>
          </a:p>
          <a:p>
            <a:r>
              <a:rPr lang="nb-NO" dirty="0" smtClean="0"/>
              <a:t>Våre forventninger til deg som deltaker</a:t>
            </a:r>
          </a:p>
          <a:p>
            <a:r>
              <a:rPr lang="nb-NO" dirty="0" smtClean="0"/>
              <a:t>Dine forventninger til deg selv</a:t>
            </a:r>
            <a:endParaRPr lang="nb-NO" dirty="0"/>
          </a:p>
        </p:txBody>
      </p:sp>
      <p:pic>
        <p:nvPicPr>
          <p:cNvPr id="4" name="Bilde 3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551" y="356580"/>
            <a:ext cx="1524000" cy="609600"/>
          </a:xfrm>
          <a:prstGeom prst="rect">
            <a:avLst/>
          </a:prstGeom>
        </p:spPr>
      </p:pic>
      <p:pic>
        <p:nvPicPr>
          <p:cNvPr id="6" name="Bilde 5" descr="images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419" y="3422650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158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Hjelpemidler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Arbeidsbok</a:t>
            </a:r>
          </a:p>
          <a:p>
            <a:r>
              <a:rPr lang="nb-NO" dirty="0" smtClean="0"/>
              <a:t>Hjemmeside</a:t>
            </a:r>
          </a:p>
          <a:p>
            <a:r>
              <a:rPr lang="nb-NO" dirty="0" err="1" smtClean="0"/>
              <a:t>Facebook</a:t>
            </a:r>
            <a:endParaRPr lang="nb-NO" dirty="0"/>
          </a:p>
        </p:txBody>
      </p:sp>
      <p:pic>
        <p:nvPicPr>
          <p:cNvPr id="4" name="Bilde 3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551" y="454261"/>
            <a:ext cx="1524000" cy="609600"/>
          </a:xfrm>
          <a:prstGeom prst="rect">
            <a:avLst/>
          </a:prstGeom>
        </p:spPr>
      </p:pic>
      <p:pic>
        <p:nvPicPr>
          <p:cNvPr id="5" name="Bilde 4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000" y="2259521"/>
            <a:ext cx="2806700" cy="2895600"/>
          </a:xfrm>
          <a:prstGeom prst="rect">
            <a:avLst/>
          </a:prstGeom>
        </p:spPr>
      </p:pic>
      <p:pic>
        <p:nvPicPr>
          <p:cNvPr id="6" name="Bilde 5" descr="images-2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75" y="3645584"/>
            <a:ext cx="328930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229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Innlogging nettside</a:t>
            </a:r>
            <a:endParaRPr lang="nb-NO" dirty="0"/>
          </a:p>
        </p:txBody>
      </p:sp>
      <p:pic>
        <p:nvPicPr>
          <p:cNvPr id="4" name="Plassholder for innhold 3" descr="Skjermbilde 2015-12-01 kl. 10.02.45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94" b="6794"/>
          <a:stretch>
            <a:fillRect/>
          </a:stretch>
        </p:blipFill>
        <p:spPr>
          <a:xfrm>
            <a:off x="549275" y="1444532"/>
            <a:ext cx="8042276" cy="4499069"/>
          </a:xfrm>
        </p:spPr>
      </p:pic>
      <p:pic>
        <p:nvPicPr>
          <p:cNvPr id="5" name="Bilde 4" descr="Unknow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516" y="258899"/>
            <a:ext cx="15240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98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Fase 1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5 poser måltidserstattere</a:t>
            </a:r>
          </a:p>
          <a:p>
            <a:r>
              <a:rPr lang="nb-NO" dirty="0" smtClean="0"/>
              <a:t>3 liter vann</a:t>
            </a:r>
          </a:p>
          <a:p>
            <a:r>
              <a:rPr lang="nb-NO" dirty="0" smtClean="0"/>
              <a:t>1 til 2 kopper kaffe/te</a:t>
            </a:r>
          </a:p>
          <a:p>
            <a:r>
              <a:rPr lang="nb-NO" dirty="0" smtClean="0"/>
              <a:t>Vanlige ”bivirkninger”</a:t>
            </a:r>
          </a:p>
          <a:p>
            <a:r>
              <a:rPr lang="nb-NO" dirty="0" smtClean="0"/>
              <a:t>Trening i fase 1 </a:t>
            </a:r>
            <a:r>
              <a:rPr lang="nb-NO" smtClean="0"/>
              <a:t>(ketosefasen)</a:t>
            </a:r>
            <a:endParaRPr lang="nb-NO" dirty="0" smtClean="0"/>
          </a:p>
          <a:p>
            <a:endParaRPr lang="nb-NO" dirty="0"/>
          </a:p>
        </p:txBody>
      </p:sp>
      <p:pic>
        <p:nvPicPr>
          <p:cNvPr id="4" name="Bilde 3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7551" y="340299"/>
            <a:ext cx="1524000" cy="609600"/>
          </a:xfrm>
          <a:prstGeom prst="rect">
            <a:avLst/>
          </a:prstGeom>
        </p:spPr>
      </p:pic>
      <p:pic>
        <p:nvPicPr>
          <p:cNvPr id="6" name="Bilde 5" descr="Unknown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7101" y="2120901"/>
            <a:ext cx="2120900" cy="382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6163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Kontaktinfo: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nb-NO" dirty="0" smtClean="0"/>
              <a:t>Kursleders navn og kontakt info</a:t>
            </a:r>
            <a:endParaRPr lang="nb-NO" dirty="0"/>
          </a:p>
        </p:txBody>
      </p:sp>
      <p:pic>
        <p:nvPicPr>
          <p:cNvPr id="4" name="Bilde 3" descr="Unknow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6516" y="372859"/>
            <a:ext cx="1524000" cy="609600"/>
          </a:xfrm>
          <a:prstGeom prst="rect">
            <a:avLst/>
          </a:prstGeom>
        </p:spPr>
      </p:pic>
      <p:pic>
        <p:nvPicPr>
          <p:cNvPr id="5" name="Bilde 4" descr="image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400" y="3084787"/>
            <a:ext cx="374650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038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">
  <a:themeElements>
    <a:clrScheme name="Bris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is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is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Bris.thmx</Template>
  <TotalTime>184</TotalTime>
  <Words>101</Words>
  <Application>Microsoft Macintosh PowerPoint</Application>
  <PresentationFormat>Skjermfremvisning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9" baseType="lpstr">
      <vt:lpstr>Bris</vt:lpstr>
      <vt:lpstr>Velkommen til Livea Livsstilskurs!</vt:lpstr>
      <vt:lpstr>Livea Livsstilskurs</vt:lpstr>
      <vt:lpstr>Praktisk info:</vt:lpstr>
      <vt:lpstr>Forventninger</vt:lpstr>
      <vt:lpstr>Hjelpemidler</vt:lpstr>
      <vt:lpstr>Innlogging nettside</vt:lpstr>
      <vt:lpstr>Fase 1</vt:lpstr>
      <vt:lpstr>Kontaktinfo: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 til Livea Livsstilskurs!</dc:title>
  <dc:creator>Trude Bjørkheim</dc:creator>
  <cp:lastModifiedBy>Trude Bjørkheim</cp:lastModifiedBy>
  <cp:revision>10</cp:revision>
  <dcterms:created xsi:type="dcterms:W3CDTF">2015-12-01T08:44:03Z</dcterms:created>
  <dcterms:modified xsi:type="dcterms:W3CDTF">2015-12-01T11:48:06Z</dcterms:modified>
</cp:coreProperties>
</file>