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AA731-26B1-C74D-A7B1-F3198C60FA66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74438-BC39-0D43-A1F1-6719A57493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74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Bilde av </a:t>
            </a:r>
            <a:r>
              <a:rPr lang="nb-NO" dirty="0" err="1" smtClean="0"/>
              <a:t>snoopy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74438-BC39-0D43-A1F1-6719A574934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96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2C52D1-54BC-F240-83C1-0B186372709F}" type="datetimeFigureOut">
              <a:rPr lang="nb-NO" smtClean="0"/>
              <a:t>19.01.18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26BAB9B-0ED6-134D-985B-620211E5782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Tilstedeværelse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Leksjon 2</a:t>
            </a:r>
            <a:endParaRPr lang="nb-NO" dirty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050" y="332190"/>
            <a:ext cx="170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 som du ikke har kunnet spise, hva har du gjort i </a:t>
            </a:r>
            <a:r>
              <a:rPr lang="nb-NO" dirty="0" err="1" smtClean="0"/>
              <a:t>stedenfor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Hva gjorde du når du kjente at sulten kom?</a:t>
            </a:r>
          </a:p>
          <a:p>
            <a:pPr marL="349250" lvl="1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Hva gjorde du når hodepinen kom?</a:t>
            </a:r>
          </a:p>
          <a:p>
            <a:pPr marL="914400" lvl="2" indent="0">
              <a:buNone/>
            </a:pPr>
            <a:endParaRPr lang="nb-NO" dirty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606" y="576982"/>
            <a:ext cx="1701800" cy="685800"/>
          </a:xfrm>
          <a:prstGeom prst="rect">
            <a:avLst/>
          </a:prstGeom>
        </p:spPr>
      </p:pic>
      <p:pic>
        <p:nvPicPr>
          <p:cNvPr id="5" name="Bilde 4" descr="ache-adult-depression-expression-4125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907" y="3934347"/>
            <a:ext cx="1527127" cy="229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1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……</a:t>
            </a:r>
            <a:r>
              <a:rPr lang="nb-NO" dirty="0" smtClean="0"/>
              <a:t>.Fluktveiene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Forsvant du ”inn” i telefonen?</a:t>
            </a:r>
          </a:p>
          <a:p>
            <a:r>
              <a:rPr lang="nb-NO" dirty="0" smtClean="0"/>
              <a:t>Grep du etter strikketøyet?</a:t>
            </a:r>
          </a:p>
          <a:p>
            <a:r>
              <a:rPr lang="nb-NO" dirty="0" smtClean="0"/>
              <a:t>Satte du på tv? </a:t>
            </a:r>
          </a:p>
          <a:p>
            <a:r>
              <a:rPr lang="nb-NO" dirty="0" smtClean="0"/>
              <a:t>Trente mye?</a:t>
            </a:r>
          </a:p>
          <a:p>
            <a:r>
              <a:rPr lang="nb-NO" dirty="0" smtClean="0"/>
              <a:t>Veldig sosial?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51" y="255693"/>
            <a:ext cx="1701800" cy="685800"/>
          </a:xfrm>
          <a:prstGeom prst="rect">
            <a:avLst/>
          </a:prstGeom>
        </p:spPr>
      </p:pic>
      <p:pic>
        <p:nvPicPr>
          <p:cNvPr id="5" name="Bilde 4" descr="pexels-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589" y="3068123"/>
            <a:ext cx="3924962" cy="261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6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 ofte setter du deg ned og gjør ingenting?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Ingen ytre stimuli</a:t>
            </a:r>
          </a:p>
          <a:p>
            <a:pPr lvl="1"/>
            <a:r>
              <a:rPr lang="nb-NO" dirty="0" smtClean="0"/>
              <a:t>Musikk</a:t>
            </a:r>
          </a:p>
          <a:p>
            <a:pPr lvl="1"/>
            <a:r>
              <a:rPr lang="nb-NO" dirty="0" smtClean="0"/>
              <a:t>Telefon</a:t>
            </a:r>
          </a:p>
          <a:p>
            <a:pPr lvl="1"/>
            <a:r>
              <a:rPr lang="nb-NO" dirty="0" smtClean="0"/>
              <a:t>Tv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>
              <a:buFont typeface="Arial"/>
              <a:buChar char="•"/>
            </a:pPr>
            <a:r>
              <a:rPr lang="nb-NO" dirty="0" smtClean="0"/>
              <a:t>Er det vanskelig å finne tid til å gjøre ingenting?</a:t>
            </a:r>
            <a:endParaRPr lang="nb-NO" dirty="0"/>
          </a:p>
        </p:txBody>
      </p:sp>
      <p:pic>
        <p:nvPicPr>
          <p:cNvPr id="4" name="Bilde 3" descr="pexels-photo-23669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21" y="1545382"/>
            <a:ext cx="2199597" cy="272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2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Har du hatt problemer med søvnen?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Når vi legger oss</a:t>
            </a:r>
            <a:r>
              <a:rPr lang="mr-IN" dirty="0" smtClean="0"/>
              <a:t>…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lvl="2"/>
            <a:r>
              <a:rPr lang="nb-NO" dirty="0" smtClean="0"/>
              <a:t>Kommer tankene</a:t>
            </a:r>
          </a:p>
          <a:p>
            <a:pPr lvl="2"/>
            <a:r>
              <a:rPr lang="nb-NO" dirty="0" smtClean="0"/>
              <a:t>Vi blir kreative, ser på tv, leser bok, hører musikk</a:t>
            </a:r>
            <a:r>
              <a:rPr lang="mr-IN" dirty="0" smtClean="0"/>
              <a:t>…</a:t>
            </a:r>
            <a:r>
              <a:rPr lang="nb-NO" dirty="0" smtClean="0"/>
              <a:t>.. Til vi sovner</a:t>
            </a:r>
          </a:p>
          <a:p>
            <a:pPr marL="349250" lvl="1" indent="0">
              <a:buNone/>
            </a:pPr>
            <a:endParaRPr lang="nb-NO" dirty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727" y="627759"/>
            <a:ext cx="1701800" cy="685800"/>
          </a:xfrm>
          <a:prstGeom prst="rect">
            <a:avLst/>
          </a:prstGeom>
        </p:spPr>
      </p:pic>
      <p:pic>
        <p:nvPicPr>
          <p:cNvPr id="5" name="Bilde 4" descr="pexels-photo-23836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679" y="4202325"/>
            <a:ext cx="3396725" cy="225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2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Tiden kommer, den går ikke</a:t>
            </a:r>
            <a:r>
              <a:rPr lang="mr-IN" dirty="0" smtClean="0"/>
              <a:t>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lever under et konstant tidspress og har  behov for å bli underholdt hele tiden</a:t>
            </a:r>
          </a:p>
          <a:p>
            <a:r>
              <a:rPr lang="nb-NO" dirty="0" smtClean="0"/>
              <a:t>Umulig å være tilstede i en virkelighet der vi må prestere på alle plan </a:t>
            </a:r>
          </a:p>
          <a:p>
            <a:r>
              <a:rPr lang="nb-NO" dirty="0" smtClean="0"/>
              <a:t>Hva kan dette føre til?</a:t>
            </a:r>
            <a:endParaRPr lang="nb-NO" dirty="0"/>
          </a:p>
          <a:p>
            <a:pPr lvl="1"/>
            <a:r>
              <a:rPr lang="nb-NO" dirty="0" smtClean="0"/>
              <a:t>”Slutter å puste”</a:t>
            </a:r>
          </a:p>
          <a:p>
            <a:pPr lvl="1"/>
            <a:r>
              <a:rPr lang="nb-NO" dirty="0" smtClean="0"/>
              <a:t>Slutter å kjenne på hvordan vi har det</a:t>
            </a:r>
          </a:p>
          <a:p>
            <a:pPr lvl="1"/>
            <a:r>
              <a:rPr lang="nb-NO" dirty="0" smtClean="0"/>
              <a:t>Finner rømningsveier som tilsynelatende fungerer</a:t>
            </a:r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132" y="627759"/>
            <a:ext cx="170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77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Rømningsveier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Mat</a:t>
            </a:r>
            <a:r>
              <a:rPr lang="mr-IN" dirty="0" smtClean="0"/>
              <a:t>…</a:t>
            </a:r>
            <a:endParaRPr lang="nb-NO" dirty="0" smtClean="0"/>
          </a:p>
          <a:p>
            <a:pPr lvl="1"/>
            <a:r>
              <a:rPr lang="nb-NO" dirty="0" smtClean="0"/>
              <a:t>Umiddelbar lykkefølelse</a:t>
            </a:r>
          </a:p>
          <a:p>
            <a:pPr lvl="2"/>
            <a:r>
              <a:rPr lang="nb-NO" dirty="0" smtClean="0"/>
              <a:t>Trøst</a:t>
            </a:r>
          </a:p>
          <a:p>
            <a:pPr marL="685800" lvl="2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Kjøpe deg tid</a:t>
            </a:r>
          </a:p>
          <a:p>
            <a:pPr lvl="2"/>
            <a:r>
              <a:rPr lang="nb-NO" dirty="0" smtClean="0"/>
              <a:t>Hurtigmat</a:t>
            </a:r>
          </a:p>
          <a:p>
            <a:pPr marL="685800" lvl="2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Gi deg anerkjennelse</a:t>
            </a:r>
          </a:p>
          <a:p>
            <a:pPr lvl="2"/>
            <a:r>
              <a:rPr lang="nb-NO" dirty="0" smtClean="0"/>
              <a:t>Lage god mat for andre </a:t>
            </a:r>
            <a:endParaRPr lang="nb-NO" dirty="0"/>
          </a:p>
          <a:p>
            <a:pPr lvl="2"/>
            <a:endParaRPr lang="nb-NO" dirty="0" smtClean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923" y="240393"/>
            <a:ext cx="1701800" cy="685800"/>
          </a:xfrm>
          <a:prstGeom prst="rect">
            <a:avLst/>
          </a:prstGeom>
        </p:spPr>
      </p:pic>
      <p:pic>
        <p:nvPicPr>
          <p:cNvPr id="5" name="Bilde 4" descr="muff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78" y="2982710"/>
            <a:ext cx="3068047" cy="203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2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10 minutters-pusten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 at endringen skal bli varig må man være tilstede underveis i hele prosessen.</a:t>
            </a:r>
          </a:p>
          <a:p>
            <a:pPr lvl="1"/>
            <a:r>
              <a:rPr lang="nb-NO" dirty="0" smtClean="0"/>
              <a:t>  bevisste og ikke ubevisste valg</a:t>
            </a:r>
          </a:p>
          <a:p>
            <a:endParaRPr lang="nb-NO" dirty="0" smtClean="0"/>
          </a:p>
          <a:p>
            <a:r>
              <a:rPr lang="nb-NO" dirty="0" smtClean="0"/>
              <a:t>Integrering av 10 minutters pust hver morgen</a:t>
            </a:r>
          </a:p>
          <a:p>
            <a:pPr lvl="1"/>
            <a:r>
              <a:rPr lang="nb-NO" dirty="0" smtClean="0"/>
              <a:t>Bevisst tilstand</a:t>
            </a:r>
          </a:p>
          <a:p>
            <a:pPr lvl="1"/>
            <a:r>
              <a:rPr lang="nb-NO" dirty="0" smtClean="0"/>
              <a:t>Positiv intensjon</a:t>
            </a:r>
          </a:p>
          <a:p>
            <a:pPr lvl="1"/>
            <a:r>
              <a:rPr lang="nb-NO" dirty="0" smtClean="0"/>
              <a:t>En god dag</a:t>
            </a:r>
            <a:r>
              <a:rPr lang="mr-IN" dirty="0" smtClean="0"/>
              <a:t>…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727" y="107576"/>
            <a:ext cx="1701800" cy="685800"/>
          </a:xfrm>
          <a:prstGeom prst="rect">
            <a:avLst/>
          </a:prstGeom>
        </p:spPr>
      </p:pic>
      <p:pic>
        <p:nvPicPr>
          <p:cNvPr id="5" name="Bilde 4" descr="stock-photo-nature-tree-hanging-tranquility-text-sunshine-relax-words-note-f3047617-ed90-439c-b81f-1a431854c3b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274" y="4260684"/>
            <a:ext cx="2910170" cy="194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1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Utførelse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b-NO" dirty="0" err="1" smtClean="0"/>
              <a:t>Notèr</a:t>
            </a:r>
            <a:r>
              <a:rPr lang="nb-NO" dirty="0" smtClean="0"/>
              <a:t> grunntilstanden (Hvordan har du det?)</a:t>
            </a:r>
          </a:p>
          <a:p>
            <a:pPr marL="514350" indent="-514350">
              <a:buAutoNum type="arabicPeriod"/>
            </a:pPr>
            <a:r>
              <a:rPr lang="nb-NO" dirty="0" smtClean="0"/>
              <a:t>Pust sittende, uten ytre stimuli</a:t>
            </a:r>
          </a:p>
          <a:p>
            <a:pPr marL="514350" indent="-514350">
              <a:buAutoNum type="arabicPeriod"/>
            </a:pPr>
            <a:r>
              <a:rPr lang="nb-NO" dirty="0" smtClean="0"/>
              <a:t>Fokus på pusten alene</a:t>
            </a:r>
          </a:p>
          <a:p>
            <a:pPr marL="514350" indent="-514350">
              <a:buAutoNum type="arabicPeriod"/>
            </a:pPr>
            <a:r>
              <a:rPr lang="nb-NO" dirty="0" smtClean="0"/>
              <a:t>Registrer hvilke tanker du har, og hvilke følelser de gir- Fokus tilbake på pust</a:t>
            </a:r>
          </a:p>
          <a:p>
            <a:pPr marL="514350" indent="-514350">
              <a:buAutoNum type="arabicPeriod"/>
            </a:pPr>
            <a:r>
              <a:rPr lang="nb-NO" dirty="0" smtClean="0"/>
              <a:t>Som et hjelpemiddel kan lydfil benyttes de første gangene</a:t>
            </a:r>
          </a:p>
          <a:p>
            <a:pPr marL="514350" indent="-514350">
              <a:buAutoNum type="arabicPeriod"/>
            </a:pPr>
            <a:r>
              <a:rPr lang="nb-NO" dirty="0" smtClean="0"/>
              <a:t>Etter endt pust- </a:t>
            </a:r>
            <a:r>
              <a:rPr lang="nb-NO" dirty="0" err="1" smtClean="0"/>
              <a:t>notèr</a:t>
            </a:r>
            <a:r>
              <a:rPr lang="nb-NO" dirty="0" smtClean="0"/>
              <a:t> i loggbok</a:t>
            </a:r>
          </a:p>
          <a:p>
            <a:pPr marL="514350" indent="-514350">
              <a:buAutoNum type="arabicPeriod"/>
            </a:pPr>
            <a:endParaRPr lang="nb-NO" dirty="0"/>
          </a:p>
        </p:txBody>
      </p:sp>
      <p:pic>
        <p:nvPicPr>
          <p:cNvPr id="4" name="Bilde 3" descr="livea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727" y="107576"/>
            <a:ext cx="170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2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143</TotalTime>
  <Words>297</Words>
  <Application>Microsoft Macintosh PowerPoint</Application>
  <PresentationFormat>Skjermfremvisning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Bris</vt:lpstr>
      <vt:lpstr>Tilstedeværelse</vt:lpstr>
      <vt:lpstr>PowerPoint-presentasjon</vt:lpstr>
      <vt:lpstr>…….Fluktveiene</vt:lpstr>
      <vt:lpstr>Hvor ofte setter du deg ned og gjør ingenting?</vt:lpstr>
      <vt:lpstr>Har du hatt problemer med søvnen?</vt:lpstr>
      <vt:lpstr>Tiden kommer, den går ikke…</vt:lpstr>
      <vt:lpstr>Rømningsveier</vt:lpstr>
      <vt:lpstr>10 minutters-pusten</vt:lpstr>
      <vt:lpstr>Utførelse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Tilstedeværelse</dc:title>
  <dc:creator>Trude Bjørkheim</dc:creator>
  <cp:lastModifiedBy>Trude Bjørkheim</cp:lastModifiedBy>
  <cp:revision>12</cp:revision>
  <dcterms:created xsi:type="dcterms:W3CDTF">2018-01-16T14:05:51Z</dcterms:created>
  <dcterms:modified xsi:type="dcterms:W3CDTF">2018-01-19T11:13:09Z</dcterms:modified>
</cp:coreProperties>
</file>