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7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B1A845-6404-3241-85B6-65DF4FDD7395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D94FD-B883-DC44-B03C-D4BDF42CB5B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434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D94FD-B883-DC44-B03C-D4BDF42CB5B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0444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E4D8-F493-7946-9A5C-281BE63333C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5D8E-1F47-624A-8BB9-7B91DD1F34A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E4D8-F493-7946-9A5C-281BE63333C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5D8E-1F47-624A-8BB9-7B91DD1F34A7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E4D8-F493-7946-9A5C-281BE63333C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5D8E-1F47-624A-8BB9-7B91DD1F34A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E4D8-F493-7946-9A5C-281BE63333C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5D8E-1F47-624A-8BB9-7B91DD1F34A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E4D8-F493-7946-9A5C-281BE63333C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5D8E-1F47-624A-8BB9-7B91DD1F34A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E4D8-F493-7946-9A5C-281BE63333C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5D8E-1F47-624A-8BB9-7B91DD1F34A7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E4D8-F493-7946-9A5C-281BE63333C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5D8E-1F47-624A-8BB9-7B91DD1F34A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E4D8-F493-7946-9A5C-281BE63333C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5D8E-1F47-624A-8BB9-7B91DD1F34A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E4D8-F493-7946-9A5C-281BE63333C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5D8E-1F47-624A-8BB9-7B91DD1F34A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E4D8-F493-7946-9A5C-281BE63333C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5D8E-1F47-624A-8BB9-7B91DD1F34A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E4D8-F493-7946-9A5C-281BE63333C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5D8E-1F47-624A-8BB9-7B91DD1F34A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E4D8-F493-7946-9A5C-281BE63333C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55D8E-1F47-624A-8BB9-7B91DD1F34A7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48EE4D8-F493-7946-9A5C-281BE63333C9}" type="datetimeFigureOut">
              <a:rPr lang="nb-NO" smtClean="0"/>
              <a:t>05.10.17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4C55D8E-1F47-624A-8BB9-7B91DD1F34A7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Kondisjonstrening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Uke 5</a:t>
            </a:r>
            <a:endParaRPr lang="nb-NO" dirty="0"/>
          </a:p>
        </p:txBody>
      </p:sp>
      <p:pic>
        <p:nvPicPr>
          <p:cNvPr id="4" name="Bilde 3" descr="funny-runn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115" y="4677508"/>
            <a:ext cx="2001734" cy="1633415"/>
          </a:xfrm>
          <a:prstGeom prst="rect">
            <a:avLst/>
          </a:prstGeo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079" y="369277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55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er kondisjonstrening?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Aerob energifrigjøring</a:t>
            </a:r>
          </a:p>
          <a:p>
            <a:pPr marL="0" indent="0">
              <a:buNone/>
            </a:pPr>
            <a:r>
              <a:rPr lang="nb-NO" dirty="0" smtClean="0"/>
              <a:t> (60-85% av maksimal hjertefrekvens)</a:t>
            </a:r>
          </a:p>
          <a:p>
            <a:r>
              <a:rPr lang="nb-NO" dirty="0" smtClean="0"/>
              <a:t>Anaerob energifrigjøring</a:t>
            </a:r>
          </a:p>
          <a:p>
            <a:pPr marL="0" indent="0">
              <a:buNone/>
            </a:pPr>
            <a:r>
              <a:rPr lang="nb-NO" dirty="0" smtClean="0"/>
              <a:t> (85-100% av maksimal hjertefrekvens)</a:t>
            </a: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464" y="107576"/>
            <a:ext cx="1524000" cy="609600"/>
          </a:xfrm>
          <a:prstGeom prst="rect">
            <a:avLst/>
          </a:prstGeom>
        </p:spPr>
      </p:pic>
      <p:pic>
        <p:nvPicPr>
          <p:cNvPr id="5" name="Bilde 4" descr="Unknown-8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599" y="4272085"/>
            <a:ext cx="25908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64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Fordeler med kondisjonstrening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Slagvolum øker</a:t>
            </a:r>
          </a:p>
          <a:p>
            <a:r>
              <a:rPr lang="nb-NO" dirty="0" smtClean="0"/>
              <a:t>Lungene jobber mer effektivt</a:t>
            </a:r>
          </a:p>
          <a:p>
            <a:r>
              <a:rPr lang="nb-NO" dirty="0" smtClean="0"/>
              <a:t>Flere </a:t>
            </a:r>
            <a:r>
              <a:rPr lang="nb-NO" dirty="0" smtClean="0"/>
              <a:t>kapillærer</a:t>
            </a:r>
            <a:endParaRPr lang="nb-NO" dirty="0" smtClean="0"/>
          </a:p>
          <a:p>
            <a:r>
              <a:rPr lang="nb-NO" dirty="0" smtClean="0"/>
              <a:t>Mer utholdende muskulatur</a:t>
            </a:r>
          </a:p>
          <a:p>
            <a:r>
              <a:rPr lang="nb-NO" dirty="0" smtClean="0"/>
              <a:t>Økt fett og karbohydratforbrenning</a:t>
            </a:r>
          </a:p>
          <a:p>
            <a:r>
              <a:rPr lang="nb-NO" dirty="0" smtClean="0"/>
              <a:t>Kroppen fjerner melkesyre raskere</a:t>
            </a: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387" y="369277"/>
            <a:ext cx="1524000" cy="609600"/>
          </a:xfrm>
          <a:prstGeom prst="rect">
            <a:avLst/>
          </a:prstGeom>
        </p:spPr>
      </p:pic>
      <p:pic>
        <p:nvPicPr>
          <p:cNvPr id="5" name="Bilde 4" descr="Unknown-9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6622" y="1600201"/>
            <a:ext cx="2742765" cy="211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79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trene kondisjonstrening?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Utrente:</a:t>
            </a:r>
          </a:p>
          <a:p>
            <a:pPr marL="0" indent="0">
              <a:buNone/>
            </a:pPr>
            <a:r>
              <a:rPr lang="nb-NO" dirty="0" smtClean="0"/>
              <a:t>0,5 – 1 time per uke</a:t>
            </a:r>
          </a:p>
          <a:p>
            <a:r>
              <a:rPr lang="nb-NO" dirty="0" smtClean="0"/>
              <a:t>Normal fysisk form:</a:t>
            </a:r>
          </a:p>
          <a:p>
            <a:pPr marL="0" indent="0">
              <a:buNone/>
            </a:pPr>
            <a:r>
              <a:rPr lang="nb-NO" dirty="0" smtClean="0"/>
              <a:t>2-3 økter a 20-30 min per uke</a:t>
            </a:r>
          </a:p>
          <a:p>
            <a:r>
              <a:rPr lang="nb-NO" dirty="0" smtClean="0"/>
              <a:t>Intensitet</a:t>
            </a:r>
            <a:r>
              <a:rPr lang="nb-NO" dirty="0" smtClean="0"/>
              <a:t>- 80-85% av maksimal hjertefrekvens</a:t>
            </a:r>
          </a:p>
          <a:p>
            <a:r>
              <a:rPr lang="nb-NO" dirty="0"/>
              <a:t>P</a:t>
            </a:r>
            <a:r>
              <a:rPr lang="nb-NO" dirty="0" smtClean="0"/>
              <a:t>rogresjon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463" y="369277"/>
            <a:ext cx="1524000" cy="609600"/>
          </a:xfrm>
          <a:prstGeom prst="rect">
            <a:avLst/>
          </a:prstGeom>
        </p:spPr>
      </p:pic>
      <p:pic>
        <p:nvPicPr>
          <p:cNvPr id="5" name="Bilde 4" descr="images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22585"/>
            <a:ext cx="2881923" cy="161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271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Ranger aktivitetene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/>
              <a:t>Fotball				</a:t>
            </a:r>
          </a:p>
          <a:p>
            <a:r>
              <a:rPr lang="nb-NO" dirty="0" smtClean="0"/>
              <a:t>Håndball</a:t>
            </a:r>
          </a:p>
          <a:p>
            <a:r>
              <a:rPr lang="nb-NO" dirty="0" smtClean="0"/>
              <a:t>Langrenn</a:t>
            </a:r>
          </a:p>
          <a:p>
            <a:r>
              <a:rPr lang="nb-NO" dirty="0" smtClean="0"/>
              <a:t>Alpint</a:t>
            </a:r>
          </a:p>
          <a:p>
            <a:r>
              <a:rPr lang="nb-NO" dirty="0" smtClean="0"/>
              <a:t>Rask gange</a:t>
            </a:r>
          </a:p>
          <a:p>
            <a:r>
              <a:rPr lang="nb-NO" dirty="0" smtClean="0"/>
              <a:t>Jogging</a:t>
            </a:r>
          </a:p>
          <a:p>
            <a:r>
              <a:rPr lang="nb-NO" dirty="0" smtClean="0"/>
              <a:t>Rask løping</a:t>
            </a:r>
          </a:p>
          <a:p>
            <a:r>
              <a:rPr lang="nb-NO" dirty="0" smtClean="0"/>
              <a:t>Golf</a:t>
            </a:r>
          </a:p>
          <a:p>
            <a:r>
              <a:rPr lang="nb-NO" dirty="0" smtClean="0"/>
              <a:t>Bordtennis</a:t>
            </a:r>
          </a:p>
          <a:p>
            <a:r>
              <a:rPr lang="nb-NO" dirty="0" smtClean="0"/>
              <a:t>Hard aerobic</a:t>
            </a:r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387" y="369277"/>
            <a:ext cx="1524000" cy="609600"/>
          </a:xfrm>
          <a:prstGeom prst="rect">
            <a:avLst/>
          </a:prstGeom>
        </p:spPr>
      </p:pic>
      <p:pic>
        <p:nvPicPr>
          <p:cNvPr id="5" name="Bilde 4" descr="Unknown-10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677" y="2529742"/>
            <a:ext cx="36068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06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i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53</TotalTime>
  <Words>94</Words>
  <Application>Microsoft Macintosh PowerPoint</Application>
  <PresentationFormat>Skjermfremvisning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Bris</vt:lpstr>
      <vt:lpstr>Kondisjonstrening</vt:lpstr>
      <vt:lpstr>Hva er kondisjonstrening?</vt:lpstr>
      <vt:lpstr>Fordeler med kondisjonstrening</vt:lpstr>
      <vt:lpstr>Hvordan trene kondisjonstrening?</vt:lpstr>
      <vt:lpstr>Ranger aktivitetene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Kondisjonstrening</dc:title>
  <dc:creator>Trude Bjørkheim</dc:creator>
  <cp:lastModifiedBy>Trude Bjørkheim</cp:lastModifiedBy>
  <cp:revision>6</cp:revision>
  <dcterms:created xsi:type="dcterms:W3CDTF">2015-12-02T11:56:04Z</dcterms:created>
  <dcterms:modified xsi:type="dcterms:W3CDTF">2017-10-05T09:49:39Z</dcterms:modified>
</cp:coreProperties>
</file>